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66" r:id="rId3"/>
    <p:sldMasterId id="2147483669" r:id="rId4"/>
    <p:sldMasterId id="2147483672" r:id="rId5"/>
    <p:sldMasterId id="2147483677" r:id="rId6"/>
    <p:sldMasterId id="2147483680" r:id="rId7"/>
    <p:sldMasterId id="2147483685" r:id="rId8"/>
    <p:sldMasterId id="2147483687" r:id="rId9"/>
  </p:sldMasterIdLst>
  <p:notesMasterIdLst>
    <p:notesMasterId r:id="rId87"/>
  </p:notesMasterIdLst>
  <p:sldIdLst>
    <p:sldId id="257" r:id="rId10"/>
    <p:sldId id="259" r:id="rId11"/>
    <p:sldId id="266" r:id="rId12"/>
    <p:sldId id="270" r:id="rId13"/>
    <p:sldId id="271" r:id="rId14"/>
    <p:sldId id="284" r:id="rId15"/>
    <p:sldId id="285" r:id="rId16"/>
    <p:sldId id="282" r:id="rId17"/>
    <p:sldId id="273" r:id="rId18"/>
    <p:sldId id="287" r:id="rId19"/>
    <p:sldId id="288" r:id="rId20"/>
    <p:sldId id="289" r:id="rId21"/>
    <p:sldId id="290" r:id="rId22"/>
    <p:sldId id="291" r:id="rId23"/>
    <p:sldId id="276" r:id="rId24"/>
    <p:sldId id="277" r:id="rId25"/>
    <p:sldId id="294" r:id="rId26"/>
    <p:sldId id="295" r:id="rId27"/>
    <p:sldId id="376" r:id="rId28"/>
    <p:sldId id="377" r:id="rId29"/>
    <p:sldId id="378" r:id="rId30"/>
    <p:sldId id="380" r:id="rId31"/>
    <p:sldId id="381" r:id="rId32"/>
    <p:sldId id="382" r:id="rId33"/>
    <p:sldId id="383" r:id="rId34"/>
    <p:sldId id="385" r:id="rId35"/>
    <p:sldId id="275" r:id="rId36"/>
    <p:sldId id="386" r:id="rId37"/>
    <p:sldId id="278" r:id="rId38"/>
    <p:sldId id="279" r:id="rId39"/>
    <p:sldId id="260" r:id="rId40"/>
    <p:sldId id="374" r:id="rId41"/>
    <p:sldId id="267" r:id="rId42"/>
    <p:sldId id="268" r:id="rId43"/>
    <p:sldId id="269" r:id="rId44"/>
    <p:sldId id="296" r:id="rId45"/>
    <p:sldId id="298" r:id="rId46"/>
    <p:sldId id="300" r:id="rId47"/>
    <p:sldId id="274" r:id="rId48"/>
    <p:sldId id="301" r:id="rId49"/>
    <p:sldId id="272" r:id="rId50"/>
    <p:sldId id="302" r:id="rId51"/>
    <p:sldId id="303" r:id="rId52"/>
    <p:sldId id="304" r:id="rId53"/>
    <p:sldId id="264" r:id="rId54"/>
    <p:sldId id="305" r:id="rId55"/>
    <p:sldId id="265" r:id="rId56"/>
    <p:sldId id="306" r:id="rId57"/>
    <p:sldId id="307" r:id="rId58"/>
    <p:sldId id="308" r:id="rId59"/>
    <p:sldId id="309" r:id="rId60"/>
    <p:sldId id="310" r:id="rId61"/>
    <p:sldId id="314" r:id="rId62"/>
    <p:sldId id="315" r:id="rId63"/>
    <p:sldId id="316" r:id="rId64"/>
    <p:sldId id="317" r:id="rId65"/>
    <p:sldId id="286" r:id="rId66"/>
    <p:sldId id="318" r:id="rId67"/>
    <p:sldId id="319" r:id="rId68"/>
    <p:sldId id="322" r:id="rId69"/>
    <p:sldId id="327" r:id="rId70"/>
    <p:sldId id="328" r:id="rId71"/>
    <p:sldId id="329" r:id="rId72"/>
    <p:sldId id="330" r:id="rId73"/>
    <p:sldId id="332" r:id="rId74"/>
    <p:sldId id="346" r:id="rId75"/>
    <p:sldId id="349" r:id="rId76"/>
    <p:sldId id="354" r:id="rId77"/>
    <p:sldId id="375" r:id="rId78"/>
    <p:sldId id="358" r:id="rId79"/>
    <p:sldId id="362" r:id="rId80"/>
    <p:sldId id="365" r:id="rId81"/>
    <p:sldId id="367" r:id="rId82"/>
    <p:sldId id="368" r:id="rId83"/>
    <p:sldId id="371" r:id="rId84"/>
    <p:sldId id="372" r:id="rId85"/>
    <p:sldId id="373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viewProps" Target="viewProps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90" Type="http://schemas.openxmlformats.org/officeDocument/2006/relationships/theme" Target="theme/theme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esha Ahmed" userId="09700be7d049bc6b" providerId="LiveId" clId="{EA6F5586-9DE0-4FC5-9CEF-B5BAA953E69F}"/>
    <pc:docChg chg="undo redo custSel addSld delSld modSld">
      <pc:chgData name="Eesha Ahmed" userId="09700be7d049bc6b" providerId="LiveId" clId="{EA6F5586-9DE0-4FC5-9CEF-B5BAA953E69F}" dt="2023-11-18T08:05:22.645" v="1481" actId="114"/>
      <pc:docMkLst>
        <pc:docMk/>
      </pc:docMkLst>
      <pc:sldChg chg="modSp mod">
        <pc:chgData name="Eesha Ahmed" userId="09700be7d049bc6b" providerId="LiveId" clId="{EA6F5586-9DE0-4FC5-9CEF-B5BAA953E69F}" dt="2023-11-18T07:52:32.298" v="1371" actId="2711"/>
        <pc:sldMkLst>
          <pc:docMk/>
          <pc:sldMk cId="1104430260" sldId="257"/>
        </pc:sldMkLst>
        <pc:spChg chg="mod">
          <ac:chgData name="Eesha Ahmed" userId="09700be7d049bc6b" providerId="LiveId" clId="{EA6F5586-9DE0-4FC5-9CEF-B5BAA953E69F}" dt="2023-11-18T07:52:32.298" v="1371" actId="2711"/>
          <ac:spMkLst>
            <pc:docMk/>
            <pc:sldMk cId="1104430260" sldId="257"/>
            <ac:spMk id="3" creationId="{29EA4C20-2E2C-3EEE-8275-5B7927B5993D}"/>
          </ac:spMkLst>
        </pc:spChg>
      </pc:sldChg>
      <pc:sldChg chg="modSp mod">
        <pc:chgData name="Eesha Ahmed" userId="09700be7d049bc6b" providerId="LiveId" clId="{EA6F5586-9DE0-4FC5-9CEF-B5BAA953E69F}" dt="2023-11-18T08:00:03.743" v="1422" actId="114"/>
        <pc:sldMkLst>
          <pc:docMk/>
          <pc:sldMk cId="2420706494" sldId="259"/>
        </pc:sldMkLst>
        <pc:spChg chg="mod">
          <ac:chgData name="Eesha Ahmed" userId="09700be7d049bc6b" providerId="LiveId" clId="{EA6F5586-9DE0-4FC5-9CEF-B5BAA953E69F}" dt="2023-11-18T07:59:57.703" v="1421" actId="114"/>
          <ac:spMkLst>
            <pc:docMk/>
            <pc:sldMk cId="2420706494" sldId="259"/>
            <ac:spMk id="4" creationId="{5FE87D45-87A9-BF0D-F2C9-617686E7FFF0}"/>
          </ac:spMkLst>
        </pc:spChg>
        <pc:spChg chg="mod">
          <ac:chgData name="Eesha Ahmed" userId="09700be7d049bc6b" providerId="LiveId" clId="{EA6F5586-9DE0-4FC5-9CEF-B5BAA953E69F}" dt="2023-11-18T08:00:03.743" v="1422" actId="114"/>
          <ac:spMkLst>
            <pc:docMk/>
            <pc:sldMk cId="2420706494" sldId="259"/>
            <ac:spMk id="6" creationId="{85899205-B81E-60F7-3964-427E62E57808}"/>
          </ac:spMkLst>
        </pc:spChg>
      </pc:sldChg>
      <pc:sldChg chg="modSp mod">
        <pc:chgData name="Eesha Ahmed" userId="09700be7d049bc6b" providerId="LiveId" clId="{EA6F5586-9DE0-4FC5-9CEF-B5BAA953E69F}" dt="2023-11-18T07:52:50.766" v="1374" actId="2711"/>
        <pc:sldMkLst>
          <pc:docMk/>
          <pc:sldMk cId="897867024" sldId="263"/>
        </pc:sldMkLst>
        <pc:spChg chg="mod">
          <ac:chgData name="Eesha Ahmed" userId="09700be7d049bc6b" providerId="LiveId" clId="{EA6F5586-9DE0-4FC5-9CEF-B5BAA953E69F}" dt="2023-11-18T07:52:50.766" v="1374" actId="2711"/>
          <ac:spMkLst>
            <pc:docMk/>
            <pc:sldMk cId="897867024" sldId="263"/>
            <ac:spMk id="3" creationId="{D9E8C78E-9793-461C-B1F2-8EE967BF1A0C}"/>
          </ac:spMkLst>
        </pc:spChg>
      </pc:sldChg>
      <pc:sldChg chg="modSp mod">
        <pc:chgData name="Eesha Ahmed" userId="09700be7d049bc6b" providerId="LiveId" clId="{EA6F5586-9DE0-4FC5-9CEF-B5BAA953E69F}" dt="2023-11-18T07:59:25.658" v="1420" actId="1076"/>
        <pc:sldMkLst>
          <pc:docMk/>
          <pc:sldMk cId="860168152" sldId="265"/>
        </pc:sldMkLst>
        <pc:spChg chg="mod">
          <ac:chgData name="Eesha Ahmed" userId="09700be7d049bc6b" providerId="LiveId" clId="{EA6F5586-9DE0-4FC5-9CEF-B5BAA953E69F}" dt="2023-11-18T07:59:16.765" v="1418" actId="1076"/>
          <ac:spMkLst>
            <pc:docMk/>
            <pc:sldMk cId="860168152" sldId="265"/>
            <ac:spMk id="3" creationId="{C80BEEEB-0DE6-1B07-A60F-EBAE274568F3}"/>
          </ac:spMkLst>
        </pc:spChg>
        <pc:cxnChg chg="mod">
          <ac:chgData name="Eesha Ahmed" userId="09700be7d049bc6b" providerId="LiveId" clId="{EA6F5586-9DE0-4FC5-9CEF-B5BAA953E69F}" dt="2023-11-18T07:59:25.658" v="1420" actId="1076"/>
          <ac:cxnSpMkLst>
            <pc:docMk/>
            <pc:sldMk cId="860168152" sldId="265"/>
            <ac:cxnSpMk id="7" creationId="{67B140FC-88F4-B822-7026-9A641C5494FB}"/>
          </ac:cxnSpMkLst>
        </pc:cxnChg>
        <pc:cxnChg chg="mod">
          <ac:chgData name="Eesha Ahmed" userId="09700be7d049bc6b" providerId="LiveId" clId="{EA6F5586-9DE0-4FC5-9CEF-B5BAA953E69F}" dt="2023-11-18T07:59:21.245" v="1419" actId="1076"/>
          <ac:cxnSpMkLst>
            <pc:docMk/>
            <pc:sldMk cId="860168152" sldId="265"/>
            <ac:cxnSpMk id="9" creationId="{FABF1D9C-A3EA-14EF-3B8B-A9B8CB2991A6}"/>
          </ac:cxnSpMkLst>
        </pc:cxnChg>
      </pc:sldChg>
      <pc:sldChg chg="modSp mod">
        <pc:chgData name="Eesha Ahmed" userId="09700be7d049bc6b" providerId="LiveId" clId="{EA6F5586-9DE0-4FC5-9CEF-B5BAA953E69F}" dt="2023-11-18T08:01:41.581" v="1433" actId="20577"/>
        <pc:sldMkLst>
          <pc:docMk/>
          <pc:sldMk cId="1391673253" sldId="266"/>
        </pc:sldMkLst>
        <pc:spChg chg="mod">
          <ac:chgData name="Eesha Ahmed" userId="09700be7d049bc6b" providerId="LiveId" clId="{EA6F5586-9DE0-4FC5-9CEF-B5BAA953E69F}" dt="2023-11-18T08:01:41.581" v="1433" actId="20577"/>
          <ac:spMkLst>
            <pc:docMk/>
            <pc:sldMk cId="1391673253" sldId="266"/>
            <ac:spMk id="3" creationId="{406A409E-5084-0528-1197-8406EF232448}"/>
          </ac:spMkLst>
        </pc:spChg>
        <pc:picChg chg="mod">
          <ac:chgData name="Eesha Ahmed" userId="09700be7d049bc6b" providerId="LiveId" clId="{EA6F5586-9DE0-4FC5-9CEF-B5BAA953E69F}" dt="2023-11-18T07:30:14.525" v="955" actId="1076"/>
          <ac:picMkLst>
            <pc:docMk/>
            <pc:sldMk cId="1391673253" sldId="266"/>
            <ac:picMk id="5" creationId="{CD613AA5-DBEC-A373-C63A-51B6BB2FC3BE}"/>
          </ac:picMkLst>
        </pc:picChg>
      </pc:sldChg>
      <pc:sldChg chg="modSp mod">
        <pc:chgData name="Eesha Ahmed" userId="09700be7d049bc6b" providerId="LiveId" clId="{EA6F5586-9DE0-4FC5-9CEF-B5BAA953E69F}" dt="2023-11-18T08:00:54.297" v="1427" actId="114"/>
        <pc:sldMkLst>
          <pc:docMk/>
          <pc:sldMk cId="2063707823" sldId="270"/>
        </pc:sldMkLst>
        <pc:spChg chg="mod">
          <ac:chgData name="Eesha Ahmed" userId="09700be7d049bc6b" providerId="LiveId" clId="{EA6F5586-9DE0-4FC5-9CEF-B5BAA953E69F}" dt="2023-11-18T08:00:54.297" v="1427" actId="114"/>
          <ac:spMkLst>
            <pc:docMk/>
            <pc:sldMk cId="2063707823" sldId="270"/>
            <ac:spMk id="3" creationId="{6B45466F-6BDB-077C-65C3-593F0924A847}"/>
          </ac:spMkLst>
        </pc:spChg>
        <pc:picChg chg="mod">
          <ac:chgData name="Eesha Ahmed" userId="09700be7d049bc6b" providerId="LiveId" clId="{EA6F5586-9DE0-4FC5-9CEF-B5BAA953E69F}" dt="2023-11-18T07:53:34.704" v="1378" actId="1076"/>
          <ac:picMkLst>
            <pc:docMk/>
            <pc:sldMk cId="2063707823" sldId="270"/>
            <ac:picMk id="4" creationId="{A0836396-09CB-063F-DC4F-FA43ACE6C73A}"/>
          </ac:picMkLst>
        </pc:picChg>
      </pc:sldChg>
      <pc:sldChg chg="modSp mod">
        <pc:chgData name="Eesha Ahmed" userId="09700be7d049bc6b" providerId="LiveId" clId="{EA6F5586-9DE0-4FC5-9CEF-B5BAA953E69F}" dt="2023-11-18T08:01:33.097" v="1431" actId="114"/>
        <pc:sldMkLst>
          <pc:docMk/>
          <pc:sldMk cId="1522532290" sldId="271"/>
        </pc:sldMkLst>
        <pc:spChg chg="mod">
          <ac:chgData name="Eesha Ahmed" userId="09700be7d049bc6b" providerId="LiveId" clId="{EA6F5586-9DE0-4FC5-9CEF-B5BAA953E69F}" dt="2023-11-18T08:01:33.097" v="1431" actId="114"/>
          <ac:spMkLst>
            <pc:docMk/>
            <pc:sldMk cId="1522532290" sldId="271"/>
            <ac:spMk id="3" creationId="{3643A786-5F20-F9AC-AACC-7BAAF150C5BC}"/>
          </ac:spMkLst>
        </pc:spChg>
      </pc:sldChg>
      <pc:sldChg chg="modSp mod">
        <pc:chgData name="Eesha Ahmed" userId="09700be7d049bc6b" providerId="LiveId" clId="{EA6F5586-9DE0-4FC5-9CEF-B5BAA953E69F}" dt="2023-11-18T08:02:28.751" v="1442" actId="114"/>
        <pc:sldMkLst>
          <pc:docMk/>
          <pc:sldMk cId="638712746" sldId="272"/>
        </pc:sldMkLst>
        <pc:spChg chg="mod">
          <ac:chgData name="Eesha Ahmed" userId="09700be7d049bc6b" providerId="LiveId" clId="{EA6F5586-9DE0-4FC5-9CEF-B5BAA953E69F}" dt="2023-11-18T07:57:12.050" v="1401" actId="2711"/>
          <ac:spMkLst>
            <pc:docMk/>
            <pc:sldMk cId="638712746" sldId="272"/>
            <ac:spMk id="3" creationId="{4679F7CB-247D-5AA9-E4C8-213E1C329A56}"/>
          </ac:spMkLst>
        </pc:spChg>
        <pc:spChg chg="mod">
          <ac:chgData name="Eesha Ahmed" userId="09700be7d049bc6b" providerId="LiveId" clId="{EA6F5586-9DE0-4FC5-9CEF-B5BAA953E69F}" dt="2023-11-18T08:02:07.402" v="1438" actId="114"/>
          <ac:spMkLst>
            <pc:docMk/>
            <pc:sldMk cId="638712746" sldId="272"/>
            <ac:spMk id="4" creationId="{C75B3B1A-75D6-2464-8B65-2A9DFBE31769}"/>
          </ac:spMkLst>
        </pc:spChg>
        <pc:spChg chg="mod">
          <ac:chgData name="Eesha Ahmed" userId="09700be7d049bc6b" providerId="LiveId" clId="{EA6F5586-9DE0-4FC5-9CEF-B5BAA953E69F}" dt="2023-11-18T07:57:06.424" v="1400" actId="2711"/>
          <ac:spMkLst>
            <pc:docMk/>
            <pc:sldMk cId="638712746" sldId="272"/>
            <ac:spMk id="5" creationId="{DF5BD02D-AE70-3678-4288-BE4C3E650942}"/>
          </ac:spMkLst>
        </pc:spChg>
        <pc:spChg chg="mod">
          <ac:chgData name="Eesha Ahmed" userId="09700be7d049bc6b" providerId="LiveId" clId="{EA6F5586-9DE0-4FC5-9CEF-B5BAA953E69F}" dt="2023-11-18T08:02:28.751" v="1442" actId="114"/>
          <ac:spMkLst>
            <pc:docMk/>
            <pc:sldMk cId="638712746" sldId="272"/>
            <ac:spMk id="6" creationId="{60A4F164-DA6A-410B-4662-14D511E2CECB}"/>
          </ac:spMkLst>
        </pc:spChg>
      </pc:sldChg>
      <pc:sldChg chg="modSp new mod">
        <pc:chgData name="Eesha Ahmed" userId="09700be7d049bc6b" providerId="LiveId" clId="{EA6F5586-9DE0-4FC5-9CEF-B5BAA953E69F}" dt="2023-11-18T08:03:29.647" v="1449" actId="113"/>
        <pc:sldMkLst>
          <pc:docMk/>
          <pc:sldMk cId="1915072764" sldId="273"/>
        </pc:sldMkLst>
        <pc:spChg chg="mod">
          <ac:chgData name="Eesha Ahmed" userId="09700be7d049bc6b" providerId="LiveId" clId="{EA6F5586-9DE0-4FC5-9CEF-B5BAA953E69F}" dt="2023-11-18T06:57:05.592" v="19" actId="20577"/>
          <ac:spMkLst>
            <pc:docMk/>
            <pc:sldMk cId="1915072764" sldId="273"/>
            <ac:spMk id="2" creationId="{C181DBED-7500-82D3-3D35-D2132EA7241E}"/>
          </ac:spMkLst>
        </pc:spChg>
        <pc:spChg chg="mod">
          <ac:chgData name="Eesha Ahmed" userId="09700be7d049bc6b" providerId="LiveId" clId="{EA6F5586-9DE0-4FC5-9CEF-B5BAA953E69F}" dt="2023-11-18T08:03:29.647" v="1449" actId="113"/>
          <ac:spMkLst>
            <pc:docMk/>
            <pc:sldMk cId="1915072764" sldId="273"/>
            <ac:spMk id="3" creationId="{189667CA-A160-3966-39F3-E3D11A1B4088}"/>
          </ac:spMkLst>
        </pc:spChg>
      </pc:sldChg>
      <pc:sldChg chg="addSp delSp modSp new mod">
        <pc:chgData name="Eesha Ahmed" userId="09700be7d049bc6b" providerId="LiveId" clId="{EA6F5586-9DE0-4FC5-9CEF-B5BAA953E69F}" dt="2023-11-18T07:14:59.403" v="512" actId="14100"/>
        <pc:sldMkLst>
          <pc:docMk/>
          <pc:sldMk cId="3683382471" sldId="274"/>
        </pc:sldMkLst>
        <pc:spChg chg="mod">
          <ac:chgData name="Eesha Ahmed" userId="09700be7d049bc6b" providerId="LiveId" clId="{EA6F5586-9DE0-4FC5-9CEF-B5BAA953E69F}" dt="2023-11-18T07:02:37.739" v="353" actId="1076"/>
          <ac:spMkLst>
            <pc:docMk/>
            <pc:sldMk cId="3683382471" sldId="274"/>
            <ac:spMk id="2" creationId="{3C3DFF4D-EFA8-38CF-72F6-C71EBF9260CE}"/>
          </ac:spMkLst>
        </pc:spChg>
        <pc:spChg chg="del mod">
          <ac:chgData name="Eesha Ahmed" userId="09700be7d049bc6b" providerId="LiveId" clId="{EA6F5586-9DE0-4FC5-9CEF-B5BAA953E69F}" dt="2023-11-18T07:10:42.584" v="356" actId="931"/>
          <ac:spMkLst>
            <pc:docMk/>
            <pc:sldMk cId="3683382471" sldId="274"/>
            <ac:spMk id="3" creationId="{E3E17207-E34D-9E1A-304D-37A9EBE1CAB8}"/>
          </ac:spMkLst>
        </pc:spChg>
        <pc:picChg chg="add mod">
          <ac:chgData name="Eesha Ahmed" userId="09700be7d049bc6b" providerId="LiveId" clId="{EA6F5586-9DE0-4FC5-9CEF-B5BAA953E69F}" dt="2023-11-18T07:14:59.403" v="512" actId="14100"/>
          <ac:picMkLst>
            <pc:docMk/>
            <pc:sldMk cId="3683382471" sldId="274"/>
            <ac:picMk id="5" creationId="{A24957A0-207B-B4E2-0E1F-8EAD7DCE4A48}"/>
          </ac:picMkLst>
        </pc:picChg>
        <pc:picChg chg="add mod">
          <ac:chgData name="Eesha Ahmed" userId="09700be7d049bc6b" providerId="LiveId" clId="{EA6F5586-9DE0-4FC5-9CEF-B5BAA953E69F}" dt="2023-11-18T07:11:36.478" v="373" actId="14100"/>
          <ac:picMkLst>
            <pc:docMk/>
            <pc:sldMk cId="3683382471" sldId="274"/>
            <ac:picMk id="7" creationId="{4599F3E2-7B0D-3FB8-487A-2B7C30FEB517}"/>
          </ac:picMkLst>
        </pc:picChg>
        <pc:picChg chg="add mod">
          <ac:chgData name="Eesha Ahmed" userId="09700be7d049bc6b" providerId="LiveId" clId="{EA6F5586-9DE0-4FC5-9CEF-B5BAA953E69F}" dt="2023-11-18T07:12:15.845" v="384" actId="1076"/>
          <ac:picMkLst>
            <pc:docMk/>
            <pc:sldMk cId="3683382471" sldId="274"/>
            <ac:picMk id="9" creationId="{BFBE3592-5553-060F-C4E7-6D889559DEF6}"/>
          </ac:picMkLst>
        </pc:picChg>
        <pc:picChg chg="add mod">
          <ac:chgData name="Eesha Ahmed" userId="09700be7d049bc6b" providerId="LiveId" clId="{EA6F5586-9DE0-4FC5-9CEF-B5BAA953E69F}" dt="2023-11-18T07:14:48.090" v="511" actId="14100"/>
          <ac:picMkLst>
            <pc:docMk/>
            <pc:sldMk cId="3683382471" sldId="274"/>
            <ac:picMk id="11" creationId="{60CF3594-C3B0-8679-AA37-AC81E456D98C}"/>
          </ac:picMkLst>
        </pc:picChg>
      </pc:sldChg>
      <pc:sldChg chg="modSp new mod">
        <pc:chgData name="Eesha Ahmed" userId="09700be7d049bc6b" providerId="LiveId" clId="{EA6F5586-9DE0-4FC5-9CEF-B5BAA953E69F}" dt="2023-11-18T07:54:50.860" v="1385" actId="20577"/>
        <pc:sldMkLst>
          <pc:docMk/>
          <pc:sldMk cId="2203089880" sldId="275"/>
        </pc:sldMkLst>
        <pc:spChg chg="mod">
          <ac:chgData name="Eesha Ahmed" userId="09700be7d049bc6b" providerId="LiveId" clId="{EA6F5586-9DE0-4FC5-9CEF-B5BAA953E69F}" dt="2023-11-18T07:13:39.781" v="426" actId="20577"/>
          <ac:spMkLst>
            <pc:docMk/>
            <pc:sldMk cId="2203089880" sldId="275"/>
            <ac:spMk id="2" creationId="{F61B3EFA-BDA3-5C46-4F86-413F55F864D0}"/>
          </ac:spMkLst>
        </pc:spChg>
        <pc:spChg chg="mod">
          <ac:chgData name="Eesha Ahmed" userId="09700be7d049bc6b" providerId="LiveId" clId="{EA6F5586-9DE0-4FC5-9CEF-B5BAA953E69F}" dt="2023-11-18T07:54:50.860" v="1385" actId="20577"/>
          <ac:spMkLst>
            <pc:docMk/>
            <pc:sldMk cId="2203089880" sldId="275"/>
            <ac:spMk id="3" creationId="{18864C60-1487-34D5-099C-ADA6B5283C3C}"/>
          </ac:spMkLst>
        </pc:spChg>
      </pc:sldChg>
      <pc:sldChg chg="modSp new mod">
        <pc:chgData name="Eesha Ahmed" userId="09700be7d049bc6b" providerId="LiveId" clId="{EA6F5586-9DE0-4FC5-9CEF-B5BAA953E69F}" dt="2023-11-18T08:04:27.347" v="1461" actId="113"/>
        <pc:sldMkLst>
          <pc:docMk/>
          <pc:sldMk cId="1765204992" sldId="276"/>
        </pc:sldMkLst>
        <pc:spChg chg="mod">
          <ac:chgData name="Eesha Ahmed" userId="09700be7d049bc6b" providerId="LiveId" clId="{EA6F5586-9DE0-4FC5-9CEF-B5BAA953E69F}" dt="2023-11-18T07:16:34.089" v="553" actId="20577"/>
          <ac:spMkLst>
            <pc:docMk/>
            <pc:sldMk cId="1765204992" sldId="276"/>
            <ac:spMk id="2" creationId="{9D57D2BC-1175-0728-E0BE-0E656DDF4EE9}"/>
          </ac:spMkLst>
        </pc:spChg>
        <pc:spChg chg="mod">
          <ac:chgData name="Eesha Ahmed" userId="09700be7d049bc6b" providerId="LiveId" clId="{EA6F5586-9DE0-4FC5-9CEF-B5BAA953E69F}" dt="2023-11-18T08:04:27.347" v="1461" actId="113"/>
          <ac:spMkLst>
            <pc:docMk/>
            <pc:sldMk cId="1765204992" sldId="276"/>
            <ac:spMk id="3" creationId="{848ACE84-D821-D9E9-6F7A-2C39079044D5}"/>
          </ac:spMkLst>
        </pc:spChg>
      </pc:sldChg>
      <pc:sldChg chg="addSp delSp modSp new mod">
        <pc:chgData name="Eesha Ahmed" userId="09700be7d049bc6b" providerId="LiveId" clId="{EA6F5586-9DE0-4FC5-9CEF-B5BAA953E69F}" dt="2023-11-18T07:25:49.069" v="914" actId="14100"/>
        <pc:sldMkLst>
          <pc:docMk/>
          <pc:sldMk cId="3925867176" sldId="277"/>
        </pc:sldMkLst>
        <pc:spChg chg="mod">
          <ac:chgData name="Eesha Ahmed" userId="09700be7d049bc6b" providerId="LiveId" clId="{EA6F5586-9DE0-4FC5-9CEF-B5BAA953E69F}" dt="2023-11-18T07:23:21.502" v="899" actId="27636"/>
          <ac:spMkLst>
            <pc:docMk/>
            <pc:sldMk cId="3925867176" sldId="277"/>
            <ac:spMk id="2" creationId="{AF08CA18-0155-058F-C9F6-7C9D3B36D7D6}"/>
          </ac:spMkLst>
        </pc:spChg>
        <pc:spChg chg="del mod">
          <ac:chgData name="Eesha Ahmed" userId="09700be7d049bc6b" providerId="LiveId" clId="{EA6F5586-9DE0-4FC5-9CEF-B5BAA953E69F}" dt="2023-11-18T07:24:36.815" v="902" actId="931"/>
          <ac:spMkLst>
            <pc:docMk/>
            <pc:sldMk cId="3925867176" sldId="277"/>
            <ac:spMk id="3" creationId="{C34D842E-7B60-494B-2AFF-B3CAD3FD86AD}"/>
          </ac:spMkLst>
        </pc:spChg>
        <pc:picChg chg="add mod">
          <ac:chgData name="Eesha Ahmed" userId="09700be7d049bc6b" providerId="LiveId" clId="{EA6F5586-9DE0-4FC5-9CEF-B5BAA953E69F}" dt="2023-11-18T07:25:09.132" v="913" actId="14100"/>
          <ac:picMkLst>
            <pc:docMk/>
            <pc:sldMk cId="3925867176" sldId="277"/>
            <ac:picMk id="5" creationId="{1F106E48-561B-B325-479C-479A8025302A}"/>
          </ac:picMkLst>
        </pc:picChg>
        <pc:picChg chg="add mod">
          <ac:chgData name="Eesha Ahmed" userId="09700be7d049bc6b" providerId="LiveId" clId="{EA6F5586-9DE0-4FC5-9CEF-B5BAA953E69F}" dt="2023-11-18T07:25:49.069" v="914" actId="14100"/>
          <ac:picMkLst>
            <pc:docMk/>
            <pc:sldMk cId="3925867176" sldId="277"/>
            <ac:picMk id="7" creationId="{32CEFBC5-EB36-CDDA-31D2-FD67EDC4780E}"/>
          </ac:picMkLst>
        </pc:picChg>
      </pc:sldChg>
      <pc:sldChg chg="new del">
        <pc:chgData name="Eesha Ahmed" userId="09700be7d049bc6b" providerId="LiveId" clId="{EA6F5586-9DE0-4FC5-9CEF-B5BAA953E69F}" dt="2023-11-18T07:30:51.377" v="956" actId="47"/>
        <pc:sldMkLst>
          <pc:docMk/>
          <pc:sldMk cId="2944743103" sldId="278"/>
        </pc:sldMkLst>
      </pc:sldChg>
      <pc:sldChg chg="modSp new mod">
        <pc:chgData name="Eesha Ahmed" userId="09700be7d049bc6b" providerId="LiveId" clId="{EA6F5586-9DE0-4FC5-9CEF-B5BAA953E69F}" dt="2023-11-18T08:05:22.645" v="1481" actId="114"/>
        <pc:sldMkLst>
          <pc:docMk/>
          <pc:sldMk cId="3381621084" sldId="278"/>
        </pc:sldMkLst>
        <pc:spChg chg="mod">
          <ac:chgData name="Eesha Ahmed" userId="09700be7d049bc6b" providerId="LiveId" clId="{EA6F5586-9DE0-4FC5-9CEF-B5BAA953E69F}" dt="2023-11-18T07:31:11.357" v="966" actId="14100"/>
          <ac:spMkLst>
            <pc:docMk/>
            <pc:sldMk cId="3381621084" sldId="278"/>
            <ac:spMk id="2" creationId="{7312576B-17C4-6589-6365-2DE486D17577}"/>
          </ac:spMkLst>
        </pc:spChg>
        <pc:spChg chg="mod">
          <ac:chgData name="Eesha Ahmed" userId="09700be7d049bc6b" providerId="LiveId" clId="{EA6F5586-9DE0-4FC5-9CEF-B5BAA953E69F}" dt="2023-11-18T07:57:25.436" v="1402" actId="2711"/>
          <ac:spMkLst>
            <pc:docMk/>
            <pc:sldMk cId="3381621084" sldId="278"/>
            <ac:spMk id="3" creationId="{2BBAEE4B-1C1C-E62A-E1C3-0E447CEB06C5}"/>
          </ac:spMkLst>
        </pc:spChg>
        <pc:spChg chg="mod">
          <ac:chgData name="Eesha Ahmed" userId="09700be7d049bc6b" providerId="LiveId" clId="{EA6F5586-9DE0-4FC5-9CEF-B5BAA953E69F}" dt="2023-11-18T08:05:22.645" v="1481" actId="114"/>
          <ac:spMkLst>
            <pc:docMk/>
            <pc:sldMk cId="3381621084" sldId="278"/>
            <ac:spMk id="4" creationId="{39C4F3E6-7419-9AB0-EFB8-EFC356859F72}"/>
          </ac:spMkLst>
        </pc:spChg>
        <pc:spChg chg="mod">
          <ac:chgData name="Eesha Ahmed" userId="09700be7d049bc6b" providerId="LiveId" clId="{EA6F5586-9DE0-4FC5-9CEF-B5BAA953E69F}" dt="2023-11-18T07:57:30.221" v="1403" actId="2711"/>
          <ac:spMkLst>
            <pc:docMk/>
            <pc:sldMk cId="3381621084" sldId="278"/>
            <ac:spMk id="5" creationId="{24E64E4A-A6FC-4FB4-7EF4-EBA7E730F8F7}"/>
          </ac:spMkLst>
        </pc:spChg>
        <pc:spChg chg="mod">
          <ac:chgData name="Eesha Ahmed" userId="09700be7d049bc6b" providerId="LiveId" clId="{EA6F5586-9DE0-4FC5-9CEF-B5BAA953E69F}" dt="2023-11-18T08:05:17.634" v="1479" actId="114"/>
          <ac:spMkLst>
            <pc:docMk/>
            <pc:sldMk cId="3381621084" sldId="278"/>
            <ac:spMk id="6" creationId="{0F7F6ACB-E041-773F-5E23-EDCA23F17B14}"/>
          </ac:spMkLst>
        </pc:spChg>
      </pc:sldChg>
      <pc:sldChg chg="modSp new mod">
        <pc:chgData name="Eesha Ahmed" userId="09700be7d049bc6b" providerId="LiveId" clId="{EA6F5586-9DE0-4FC5-9CEF-B5BAA953E69F}" dt="2023-11-18T07:57:56.060" v="1407" actId="255"/>
        <pc:sldMkLst>
          <pc:docMk/>
          <pc:sldMk cId="1159591149" sldId="279"/>
        </pc:sldMkLst>
        <pc:spChg chg="mod">
          <ac:chgData name="Eesha Ahmed" userId="09700be7d049bc6b" providerId="LiveId" clId="{EA6F5586-9DE0-4FC5-9CEF-B5BAA953E69F}" dt="2023-11-18T07:36:28.513" v="1076" actId="14100"/>
          <ac:spMkLst>
            <pc:docMk/>
            <pc:sldMk cId="1159591149" sldId="279"/>
            <ac:spMk id="2" creationId="{052BDD9A-86C9-9954-DC9F-D49AFA9E55F8}"/>
          </ac:spMkLst>
        </pc:spChg>
        <pc:spChg chg="mod">
          <ac:chgData name="Eesha Ahmed" userId="09700be7d049bc6b" providerId="LiveId" clId="{EA6F5586-9DE0-4FC5-9CEF-B5BAA953E69F}" dt="2023-11-18T07:57:51.234" v="1406" actId="255"/>
          <ac:spMkLst>
            <pc:docMk/>
            <pc:sldMk cId="1159591149" sldId="279"/>
            <ac:spMk id="3" creationId="{331AA69C-DF54-41A6-76E1-D614FD567998}"/>
          </ac:spMkLst>
        </pc:spChg>
        <pc:spChg chg="mod">
          <ac:chgData name="Eesha Ahmed" userId="09700be7d049bc6b" providerId="LiveId" clId="{EA6F5586-9DE0-4FC5-9CEF-B5BAA953E69F}" dt="2023-11-18T07:55:27.202" v="1393" actId="27636"/>
          <ac:spMkLst>
            <pc:docMk/>
            <pc:sldMk cId="1159591149" sldId="279"/>
            <ac:spMk id="4" creationId="{69C8FA56-B990-5582-8BFB-1E15E5321A5F}"/>
          </ac:spMkLst>
        </pc:spChg>
        <pc:spChg chg="mod">
          <ac:chgData name="Eesha Ahmed" userId="09700be7d049bc6b" providerId="LiveId" clId="{EA6F5586-9DE0-4FC5-9CEF-B5BAA953E69F}" dt="2023-11-18T07:57:56.060" v="1407" actId="255"/>
          <ac:spMkLst>
            <pc:docMk/>
            <pc:sldMk cId="1159591149" sldId="279"/>
            <ac:spMk id="5" creationId="{8B3874A6-9E21-7DF3-CD5B-6121C464E9D9}"/>
          </ac:spMkLst>
        </pc:spChg>
        <pc:spChg chg="mod">
          <ac:chgData name="Eesha Ahmed" userId="09700be7d049bc6b" providerId="LiveId" clId="{EA6F5586-9DE0-4FC5-9CEF-B5BAA953E69F}" dt="2023-11-18T07:55:27.202" v="1394" actId="27636"/>
          <ac:spMkLst>
            <pc:docMk/>
            <pc:sldMk cId="1159591149" sldId="279"/>
            <ac:spMk id="6" creationId="{FA8E5654-E93F-175A-1BDC-9D636AFD7C89}"/>
          </ac:spMkLst>
        </pc:spChg>
      </pc:sldChg>
      <pc:sldChg chg="modSp new mod">
        <pc:chgData name="Eesha Ahmed" userId="09700be7d049bc6b" providerId="LiveId" clId="{EA6F5586-9DE0-4FC5-9CEF-B5BAA953E69F}" dt="2023-11-18T07:58:06.741" v="1408" actId="5793"/>
        <pc:sldMkLst>
          <pc:docMk/>
          <pc:sldMk cId="1446295535" sldId="280"/>
        </pc:sldMkLst>
        <pc:spChg chg="mod">
          <ac:chgData name="Eesha Ahmed" userId="09700be7d049bc6b" providerId="LiveId" clId="{EA6F5586-9DE0-4FC5-9CEF-B5BAA953E69F}" dt="2023-11-18T07:51:47.559" v="1367" actId="1076"/>
          <ac:spMkLst>
            <pc:docMk/>
            <pc:sldMk cId="1446295535" sldId="280"/>
            <ac:spMk id="2" creationId="{F5280892-AE43-309F-81CE-29A42D594801}"/>
          </ac:spMkLst>
        </pc:spChg>
        <pc:spChg chg="mod">
          <ac:chgData name="Eesha Ahmed" userId="09700be7d049bc6b" providerId="LiveId" clId="{EA6F5586-9DE0-4FC5-9CEF-B5BAA953E69F}" dt="2023-11-18T07:58:06.741" v="1408" actId="5793"/>
          <ac:spMkLst>
            <pc:docMk/>
            <pc:sldMk cId="1446295535" sldId="280"/>
            <ac:spMk id="3" creationId="{682FB14F-16AB-2281-0130-93A7785C13E8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1A598-9F8D-405F-BD8C-851A0832DD52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B44A3C23-7F6D-4B69-91D1-D75B5BC06BC9}">
      <dgm:prSet phldrT="[Text]" custT="1"/>
      <dgm:spPr/>
      <dgm:t>
        <a:bodyPr/>
        <a:lstStyle/>
        <a:p>
          <a:r>
            <a:rPr lang="en-GB" sz="2000" dirty="0"/>
            <a:t>Input</a:t>
          </a:r>
          <a:endParaRPr lang="en-PK" sz="2000" dirty="0"/>
        </a:p>
      </dgm:t>
    </dgm:pt>
    <dgm:pt modelId="{2EADADCA-FD49-4CE3-88DF-73DA13613919}" type="parTrans" cxnId="{6710FC64-7EB3-4F86-A459-13AD014A90DE}">
      <dgm:prSet/>
      <dgm:spPr/>
      <dgm:t>
        <a:bodyPr/>
        <a:lstStyle/>
        <a:p>
          <a:endParaRPr lang="en-PK"/>
        </a:p>
      </dgm:t>
    </dgm:pt>
    <dgm:pt modelId="{075A70E4-1FB0-4E56-9381-459409B37F46}" type="sibTrans" cxnId="{6710FC64-7EB3-4F86-A459-13AD014A90DE}">
      <dgm:prSet/>
      <dgm:spPr/>
      <dgm:t>
        <a:bodyPr/>
        <a:lstStyle/>
        <a:p>
          <a:endParaRPr lang="en-PK"/>
        </a:p>
      </dgm:t>
    </dgm:pt>
    <dgm:pt modelId="{12489D2B-3AC0-4354-A42C-F13C9293BA25}">
      <dgm:prSet phldrT="[Text]"/>
      <dgm:spPr/>
      <dgm:t>
        <a:bodyPr/>
        <a:lstStyle/>
        <a:p>
          <a:r>
            <a:rPr lang="en-GB" b="1" i="0" dirty="0"/>
            <a:t>Microphone</a:t>
          </a:r>
          <a:endParaRPr lang="en-PK" dirty="0"/>
        </a:p>
      </dgm:t>
    </dgm:pt>
    <dgm:pt modelId="{2E6513FE-CBAF-460C-A8A1-C15A4CEF1FE2}" type="parTrans" cxnId="{7ED77C5B-C659-40B4-911E-50ACC7438773}">
      <dgm:prSet/>
      <dgm:spPr/>
      <dgm:t>
        <a:bodyPr/>
        <a:lstStyle/>
        <a:p>
          <a:endParaRPr lang="en-PK"/>
        </a:p>
      </dgm:t>
    </dgm:pt>
    <dgm:pt modelId="{8ECA9224-5CBC-41F5-A0DE-6AFAAC803351}" type="sibTrans" cxnId="{7ED77C5B-C659-40B4-911E-50ACC7438773}">
      <dgm:prSet/>
      <dgm:spPr/>
      <dgm:t>
        <a:bodyPr/>
        <a:lstStyle/>
        <a:p>
          <a:endParaRPr lang="en-PK"/>
        </a:p>
      </dgm:t>
    </dgm:pt>
    <dgm:pt modelId="{1AED7D30-AC30-40D7-A0A9-671120980E56}">
      <dgm:prSet phldrT="[Text]"/>
      <dgm:spPr/>
      <dgm:t>
        <a:bodyPr/>
        <a:lstStyle/>
        <a:p>
          <a:r>
            <a:rPr lang="en-GB" b="1" i="0" dirty="0"/>
            <a:t>User Interface</a:t>
          </a:r>
          <a:endParaRPr lang="en-PK" dirty="0"/>
        </a:p>
      </dgm:t>
    </dgm:pt>
    <dgm:pt modelId="{F6A4C688-F1DB-45CA-87D1-B03CE1B1D5A8}" type="parTrans" cxnId="{DFF89CA8-2E15-4DBA-A9D5-2B215D0987EE}">
      <dgm:prSet/>
      <dgm:spPr/>
      <dgm:t>
        <a:bodyPr/>
        <a:lstStyle/>
        <a:p>
          <a:endParaRPr lang="en-PK"/>
        </a:p>
      </dgm:t>
    </dgm:pt>
    <dgm:pt modelId="{B651F2D1-7911-4857-978E-EBB52B0A78C5}" type="sibTrans" cxnId="{DFF89CA8-2E15-4DBA-A9D5-2B215D0987EE}">
      <dgm:prSet/>
      <dgm:spPr/>
      <dgm:t>
        <a:bodyPr/>
        <a:lstStyle/>
        <a:p>
          <a:endParaRPr lang="en-PK"/>
        </a:p>
      </dgm:t>
    </dgm:pt>
    <dgm:pt modelId="{2A1A737A-CD5A-4CC7-92BA-7C3AE9B888EE}">
      <dgm:prSet phldrT="[Text]" custT="1"/>
      <dgm:spPr/>
      <dgm:t>
        <a:bodyPr/>
        <a:lstStyle/>
        <a:p>
          <a:r>
            <a:rPr lang="en-GB" sz="2000" dirty="0"/>
            <a:t>ADC</a:t>
          </a:r>
          <a:endParaRPr lang="en-PK" sz="2000" dirty="0"/>
        </a:p>
      </dgm:t>
    </dgm:pt>
    <dgm:pt modelId="{B563373E-9340-43BB-81AF-2DFAD9D48FEB}" type="parTrans" cxnId="{26E9C0FD-CF43-4E30-9EDD-3B9BF7E81180}">
      <dgm:prSet/>
      <dgm:spPr/>
      <dgm:t>
        <a:bodyPr/>
        <a:lstStyle/>
        <a:p>
          <a:endParaRPr lang="en-PK"/>
        </a:p>
      </dgm:t>
    </dgm:pt>
    <dgm:pt modelId="{B258186B-A9E1-46F1-B0F9-AD9EE11C3D38}" type="sibTrans" cxnId="{26E9C0FD-CF43-4E30-9EDD-3B9BF7E81180}">
      <dgm:prSet/>
      <dgm:spPr/>
      <dgm:t>
        <a:bodyPr/>
        <a:lstStyle/>
        <a:p>
          <a:endParaRPr lang="en-PK"/>
        </a:p>
      </dgm:t>
    </dgm:pt>
    <dgm:pt modelId="{9125E140-EAEA-49F2-BCF3-996CB1C7A0A7}">
      <dgm:prSet phldrT="[Text]"/>
      <dgm:spPr/>
      <dgm:t>
        <a:bodyPr/>
        <a:lstStyle/>
        <a:p>
          <a:r>
            <a:rPr lang="en-GB" b="1" i="0" dirty="0"/>
            <a:t>Sample and Hold Circuit:</a:t>
          </a:r>
          <a:endParaRPr lang="en-PK" dirty="0"/>
        </a:p>
      </dgm:t>
    </dgm:pt>
    <dgm:pt modelId="{CE3B6AC9-BF9D-4023-A047-F119F8B7185D}" type="parTrans" cxnId="{7C655723-B5AC-4B73-A91D-210DD2C049EE}">
      <dgm:prSet/>
      <dgm:spPr/>
      <dgm:t>
        <a:bodyPr/>
        <a:lstStyle/>
        <a:p>
          <a:endParaRPr lang="en-PK"/>
        </a:p>
      </dgm:t>
    </dgm:pt>
    <dgm:pt modelId="{4282520F-1AA2-4291-B7A0-EB9801CFF51F}" type="sibTrans" cxnId="{7C655723-B5AC-4B73-A91D-210DD2C049EE}">
      <dgm:prSet/>
      <dgm:spPr/>
      <dgm:t>
        <a:bodyPr/>
        <a:lstStyle/>
        <a:p>
          <a:endParaRPr lang="en-PK"/>
        </a:p>
      </dgm:t>
    </dgm:pt>
    <dgm:pt modelId="{25B4BE8D-BCDA-46BC-A5E3-E487FC1667CA}">
      <dgm:prSet phldrT="[Text]"/>
      <dgm:spPr/>
      <dgm:t>
        <a:bodyPr/>
        <a:lstStyle/>
        <a:p>
          <a:r>
            <a:rPr lang="en-GB" b="1" i="0" dirty="0"/>
            <a:t>Digital Output</a:t>
          </a:r>
          <a:endParaRPr lang="en-PK" dirty="0"/>
        </a:p>
      </dgm:t>
    </dgm:pt>
    <dgm:pt modelId="{A85BC8BC-4EDB-4675-BA32-2591C96DA6D9}" type="parTrans" cxnId="{6915B7B4-4F52-4A2D-A294-C6491BFDB2FD}">
      <dgm:prSet/>
      <dgm:spPr/>
      <dgm:t>
        <a:bodyPr/>
        <a:lstStyle/>
        <a:p>
          <a:endParaRPr lang="en-PK"/>
        </a:p>
      </dgm:t>
    </dgm:pt>
    <dgm:pt modelId="{112E9B45-B57F-40B8-AE39-CFBB88C9CF36}" type="sibTrans" cxnId="{6915B7B4-4F52-4A2D-A294-C6491BFDB2FD}">
      <dgm:prSet/>
      <dgm:spPr/>
      <dgm:t>
        <a:bodyPr/>
        <a:lstStyle/>
        <a:p>
          <a:endParaRPr lang="en-PK"/>
        </a:p>
      </dgm:t>
    </dgm:pt>
    <dgm:pt modelId="{737B6422-79C9-49E7-B0ED-9A0631C14C3B}" type="pres">
      <dgm:prSet presAssocID="{29B1A598-9F8D-405F-BD8C-851A0832DD5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064CE2-2CE8-4955-A7CC-0D9E65249BC9}" type="pres">
      <dgm:prSet presAssocID="{B44A3C23-7F6D-4B69-91D1-D75B5BC06BC9}" presName="root" presStyleCnt="0"/>
      <dgm:spPr/>
    </dgm:pt>
    <dgm:pt modelId="{F0ADC8CE-D259-4D03-81A2-2C555303F309}" type="pres">
      <dgm:prSet presAssocID="{B44A3C23-7F6D-4B69-91D1-D75B5BC06BC9}" presName="rootComposite" presStyleCnt="0"/>
      <dgm:spPr/>
    </dgm:pt>
    <dgm:pt modelId="{E7BF6C0C-386A-4F0C-A43E-1D9FF284C8A9}" type="pres">
      <dgm:prSet presAssocID="{B44A3C23-7F6D-4B69-91D1-D75B5BC06BC9}" presName="rootText" presStyleLbl="node1" presStyleIdx="0" presStyleCnt="2"/>
      <dgm:spPr/>
    </dgm:pt>
    <dgm:pt modelId="{51CEA949-E260-45DE-98EC-0B6F77E56BFF}" type="pres">
      <dgm:prSet presAssocID="{B44A3C23-7F6D-4B69-91D1-D75B5BC06BC9}" presName="rootConnector" presStyleLbl="node1" presStyleIdx="0" presStyleCnt="2"/>
      <dgm:spPr/>
    </dgm:pt>
    <dgm:pt modelId="{D63A5BD9-4AE6-406D-BA0F-8386EC56DD9E}" type="pres">
      <dgm:prSet presAssocID="{B44A3C23-7F6D-4B69-91D1-D75B5BC06BC9}" presName="childShape" presStyleCnt="0"/>
      <dgm:spPr/>
    </dgm:pt>
    <dgm:pt modelId="{61DF0BFB-5024-410C-97F4-AEDEF0525198}" type="pres">
      <dgm:prSet presAssocID="{2E6513FE-CBAF-460C-A8A1-C15A4CEF1FE2}" presName="Name13" presStyleLbl="parChTrans1D2" presStyleIdx="0" presStyleCnt="4"/>
      <dgm:spPr/>
    </dgm:pt>
    <dgm:pt modelId="{A551F264-01DC-4769-AA7B-34CAED2802A9}" type="pres">
      <dgm:prSet presAssocID="{12489D2B-3AC0-4354-A42C-F13C9293BA25}" presName="childText" presStyleLbl="bgAcc1" presStyleIdx="0" presStyleCnt="4">
        <dgm:presLayoutVars>
          <dgm:bulletEnabled val="1"/>
        </dgm:presLayoutVars>
      </dgm:prSet>
      <dgm:spPr/>
    </dgm:pt>
    <dgm:pt modelId="{C6B27F52-F3AA-44D9-9DF9-A98E4B95B509}" type="pres">
      <dgm:prSet presAssocID="{F6A4C688-F1DB-45CA-87D1-B03CE1B1D5A8}" presName="Name13" presStyleLbl="parChTrans1D2" presStyleIdx="1" presStyleCnt="4"/>
      <dgm:spPr/>
    </dgm:pt>
    <dgm:pt modelId="{2AEFF319-61B6-4D0C-9803-4A94089E6C6F}" type="pres">
      <dgm:prSet presAssocID="{1AED7D30-AC30-40D7-A0A9-671120980E56}" presName="childText" presStyleLbl="bgAcc1" presStyleIdx="1" presStyleCnt="4">
        <dgm:presLayoutVars>
          <dgm:bulletEnabled val="1"/>
        </dgm:presLayoutVars>
      </dgm:prSet>
      <dgm:spPr/>
    </dgm:pt>
    <dgm:pt modelId="{A5A4FB15-35F0-4145-8DA4-2635138A1ACB}" type="pres">
      <dgm:prSet presAssocID="{2A1A737A-CD5A-4CC7-92BA-7C3AE9B888EE}" presName="root" presStyleCnt="0"/>
      <dgm:spPr/>
    </dgm:pt>
    <dgm:pt modelId="{7EAA07D3-9FD3-4C66-8934-D6BAD0B7388D}" type="pres">
      <dgm:prSet presAssocID="{2A1A737A-CD5A-4CC7-92BA-7C3AE9B888EE}" presName="rootComposite" presStyleCnt="0"/>
      <dgm:spPr/>
    </dgm:pt>
    <dgm:pt modelId="{1C1A3C84-B641-46E2-B827-07383232CEDA}" type="pres">
      <dgm:prSet presAssocID="{2A1A737A-CD5A-4CC7-92BA-7C3AE9B888EE}" presName="rootText" presStyleLbl="node1" presStyleIdx="1" presStyleCnt="2"/>
      <dgm:spPr/>
    </dgm:pt>
    <dgm:pt modelId="{F49DE396-CF98-4530-8E23-BB398C8EED0C}" type="pres">
      <dgm:prSet presAssocID="{2A1A737A-CD5A-4CC7-92BA-7C3AE9B888EE}" presName="rootConnector" presStyleLbl="node1" presStyleIdx="1" presStyleCnt="2"/>
      <dgm:spPr/>
    </dgm:pt>
    <dgm:pt modelId="{2E506829-DEDE-482C-BB68-64AAFBCACEE6}" type="pres">
      <dgm:prSet presAssocID="{2A1A737A-CD5A-4CC7-92BA-7C3AE9B888EE}" presName="childShape" presStyleCnt="0"/>
      <dgm:spPr/>
    </dgm:pt>
    <dgm:pt modelId="{544680E1-945D-4F6C-AC3F-722046E1A6E6}" type="pres">
      <dgm:prSet presAssocID="{CE3B6AC9-BF9D-4023-A047-F119F8B7185D}" presName="Name13" presStyleLbl="parChTrans1D2" presStyleIdx="2" presStyleCnt="4"/>
      <dgm:spPr/>
    </dgm:pt>
    <dgm:pt modelId="{6ABB20E4-D7B0-42EE-B6B4-6FA5F42E80CD}" type="pres">
      <dgm:prSet presAssocID="{9125E140-EAEA-49F2-BCF3-996CB1C7A0A7}" presName="childText" presStyleLbl="bgAcc1" presStyleIdx="2" presStyleCnt="4">
        <dgm:presLayoutVars>
          <dgm:bulletEnabled val="1"/>
        </dgm:presLayoutVars>
      </dgm:prSet>
      <dgm:spPr/>
    </dgm:pt>
    <dgm:pt modelId="{F841BA38-EF2E-407A-BBDA-0B0A56D1A89C}" type="pres">
      <dgm:prSet presAssocID="{A85BC8BC-4EDB-4675-BA32-2591C96DA6D9}" presName="Name13" presStyleLbl="parChTrans1D2" presStyleIdx="3" presStyleCnt="4"/>
      <dgm:spPr/>
    </dgm:pt>
    <dgm:pt modelId="{0E0E8774-AEC6-4C03-B922-FA776F7DE8F7}" type="pres">
      <dgm:prSet presAssocID="{25B4BE8D-BCDA-46BC-A5E3-E487FC1667CA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100C1D1C-F558-4B3A-9B26-61A0FDC5B705}" type="presOf" srcId="{1AED7D30-AC30-40D7-A0A9-671120980E56}" destId="{2AEFF319-61B6-4D0C-9803-4A94089E6C6F}" srcOrd="0" destOrd="0" presId="urn:microsoft.com/office/officeart/2005/8/layout/hierarchy3"/>
    <dgm:cxn modelId="{B11C3C1C-9D91-4D90-82D2-20970FE1F1BB}" type="presOf" srcId="{B44A3C23-7F6D-4B69-91D1-D75B5BC06BC9}" destId="{E7BF6C0C-386A-4F0C-A43E-1D9FF284C8A9}" srcOrd="0" destOrd="0" presId="urn:microsoft.com/office/officeart/2005/8/layout/hierarchy3"/>
    <dgm:cxn modelId="{0421731D-B6CF-49CC-8720-FDFD6F705AB3}" type="presOf" srcId="{F6A4C688-F1DB-45CA-87D1-B03CE1B1D5A8}" destId="{C6B27F52-F3AA-44D9-9DF9-A98E4B95B509}" srcOrd="0" destOrd="0" presId="urn:microsoft.com/office/officeart/2005/8/layout/hierarchy3"/>
    <dgm:cxn modelId="{7C655723-B5AC-4B73-A91D-210DD2C049EE}" srcId="{2A1A737A-CD5A-4CC7-92BA-7C3AE9B888EE}" destId="{9125E140-EAEA-49F2-BCF3-996CB1C7A0A7}" srcOrd="0" destOrd="0" parTransId="{CE3B6AC9-BF9D-4023-A047-F119F8B7185D}" sibTransId="{4282520F-1AA2-4291-B7A0-EB9801CFF51F}"/>
    <dgm:cxn modelId="{B7E18A2A-340C-46D6-8954-39320FBD0291}" type="presOf" srcId="{2E6513FE-CBAF-460C-A8A1-C15A4CEF1FE2}" destId="{61DF0BFB-5024-410C-97F4-AEDEF0525198}" srcOrd="0" destOrd="0" presId="urn:microsoft.com/office/officeart/2005/8/layout/hierarchy3"/>
    <dgm:cxn modelId="{DC218E3A-3A76-4EB4-B4E7-908C7DF02F04}" type="presOf" srcId="{2A1A737A-CD5A-4CC7-92BA-7C3AE9B888EE}" destId="{F49DE396-CF98-4530-8E23-BB398C8EED0C}" srcOrd="1" destOrd="0" presId="urn:microsoft.com/office/officeart/2005/8/layout/hierarchy3"/>
    <dgm:cxn modelId="{7ED77C5B-C659-40B4-911E-50ACC7438773}" srcId="{B44A3C23-7F6D-4B69-91D1-D75B5BC06BC9}" destId="{12489D2B-3AC0-4354-A42C-F13C9293BA25}" srcOrd="0" destOrd="0" parTransId="{2E6513FE-CBAF-460C-A8A1-C15A4CEF1FE2}" sibTransId="{8ECA9224-5CBC-41F5-A0DE-6AFAAC803351}"/>
    <dgm:cxn modelId="{6710FC64-7EB3-4F86-A459-13AD014A90DE}" srcId="{29B1A598-9F8D-405F-BD8C-851A0832DD52}" destId="{B44A3C23-7F6D-4B69-91D1-D75B5BC06BC9}" srcOrd="0" destOrd="0" parTransId="{2EADADCA-FD49-4CE3-88DF-73DA13613919}" sibTransId="{075A70E4-1FB0-4E56-9381-459409B37F46}"/>
    <dgm:cxn modelId="{EFA61947-D1A6-42CD-9983-AE4FDC13554D}" type="presOf" srcId="{25B4BE8D-BCDA-46BC-A5E3-E487FC1667CA}" destId="{0E0E8774-AEC6-4C03-B922-FA776F7DE8F7}" srcOrd="0" destOrd="0" presId="urn:microsoft.com/office/officeart/2005/8/layout/hierarchy3"/>
    <dgm:cxn modelId="{3ACF0572-7339-4FEB-936D-45585F4312BC}" type="presOf" srcId="{9125E140-EAEA-49F2-BCF3-996CB1C7A0A7}" destId="{6ABB20E4-D7B0-42EE-B6B4-6FA5F42E80CD}" srcOrd="0" destOrd="0" presId="urn:microsoft.com/office/officeart/2005/8/layout/hierarchy3"/>
    <dgm:cxn modelId="{0FCF8675-474A-4D85-ABA2-C1CA04A67EC8}" type="presOf" srcId="{B44A3C23-7F6D-4B69-91D1-D75B5BC06BC9}" destId="{51CEA949-E260-45DE-98EC-0B6F77E56BFF}" srcOrd="1" destOrd="0" presId="urn:microsoft.com/office/officeart/2005/8/layout/hierarchy3"/>
    <dgm:cxn modelId="{1E1F9B75-9331-4C81-A975-89437CB7CB43}" type="presOf" srcId="{29B1A598-9F8D-405F-BD8C-851A0832DD52}" destId="{737B6422-79C9-49E7-B0ED-9A0631C14C3B}" srcOrd="0" destOrd="0" presId="urn:microsoft.com/office/officeart/2005/8/layout/hierarchy3"/>
    <dgm:cxn modelId="{26237794-5B0D-4634-A532-5547C980B755}" type="presOf" srcId="{2A1A737A-CD5A-4CC7-92BA-7C3AE9B888EE}" destId="{1C1A3C84-B641-46E2-B827-07383232CEDA}" srcOrd="0" destOrd="0" presId="urn:microsoft.com/office/officeart/2005/8/layout/hierarchy3"/>
    <dgm:cxn modelId="{DA6C3695-DE7B-41D1-AB85-CAED9A66708D}" type="presOf" srcId="{12489D2B-3AC0-4354-A42C-F13C9293BA25}" destId="{A551F264-01DC-4769-AA7B-34CAED2802A9}" srcOrd="0" destOrd="0" presId="urn:microsoft.com/office/officeart/2005/8/layout/hierarchy3"/>
    <dgm:cxn modelId="{DFF89CA8-2E15-4DBA-A9D5-2B215D0987EE}" srcId="{B44A3C23-7F6D-4B69-91D1-D75B5BC06BC9}" destId="{1AED7D30-AC30-40D7-A0A9-671120980E56}" srcOrd="1" destOrd="0" parTransId="{F6A4C688-F1DB-45CA-87D1-B03CE1B1D5A8}" sibTransId="{B651F2D1-7911-4857-978E-EBB52B0A78C5}"/>
    <dgm:cxn modelId="{6915B7B4-4F52-4A2D-A294-C6491BFDB2FD}" srcId="{2A1A737A-CD5A-4CC7-92BA-7C3AE9B888EE}" destId="{25B4BE8D-BCDA-46BC-A5E3-E487FC1667CA}" srcOrd="1" destOrd="0" parTransId="{A85BC8BC-4EDB-4675-BA32-2591C96DA6D9}" sibTransId="{112E9B45-B57F-40B8-AE39-CFBB88C9CF36}"/>
    <dgm:cxn modelId="{21CA1DE6-6A95-401F-A76E-7BE802B4FE4A}" type="presOf" srcId="{A85BC8BC-4EDB-4675-BA32-2591C96DA6D9}" destId="{F841BA38-EF2E-407A-BBDA-0B0A56D1A89C}" srcOrd="0" destOrd="0" presId="urn:microsoft.com/office/officeart/2005/8/layout/hierarchy3"/>
    <dgm:cxn modelId="{55F5A6E9-8CAA-4195-BE14-FFE2E89A481F}" type="presOf" srcId="{CE3B6AC9-BF9D-4023-A047-F119F8B7185D}" destId="{544680E1-945D-4F6C-AC3F-722046E1A6E6}" srcOrd="0" destOrd="0" presId="urn:microsoft.com/office/officeart/2005/8/layout/hierarchy3"/>
    <dgm:cxn modelId="{26E9C0FD-CF43-4E30-9EDD-3B9BF7E81180}" srcId="{29B1A598-9F8D-405F-BD8C-851A0832DD52}" destId="{2A1A737A-CD5A-4CC7-92BA-7C3AE9B888EE}" srcOrd="1" destOrd="0" parTransId="{B563373E-9340-43BB-81AF-2DFAD9D48FEB}" sibTransId="{B258186B-A9E1-46F1-B0F9-AD9EE11C3D38}"/>
    <dgm:cxn modelId="{823EAFBF-C96A-490A-A128-2096E391AE29}" type="presParOf" srcId="{737B6422-79C9-49E7-B0ED-9A0631C14C3B}" destId="{F0064CE2-2CE8-4955-A7CC-0D9E65249BC9}" srcOrd="0" destOrd="0" presId="urn:microsoft.com/office/officeart/2005/8/layout/hierarchy3"/>
    <dgm:cxn modelId="{9D6D0F73-B9AD-4F6F-8F82-CF9132477F34}" type="presParOf" srcId="{F0064CE2-2CE8-4955-A7CC-0D9E65249BC9}" destId="{F0ADC8CE-D259-4D03-81A2-2C555303F309}" srcOrd="0" destOrd="0" presId="urn:microsoft.com/office/officeart/2005/8/layout/hierarchy3"/>
    <dgm:cxn modelId="{5A83AD98-3B7D-4A52-82A0-BEC68A34C4A2}" type="presParOf" srcId="{F0ADC8CE-D259-4D03-81A2-2C555303F309}" destId="{E7BF6C0C-386A-4F0C-A43E-1D9FF284C8A9}" srcOrd="0" destOrd="0" presId="urn:microsoft.com/office/officeart/2005/8/layout/hierarchy3"/>
    <dgm:cxn modelId="{942969CB-7072-408A-A31B-804FD01A5FA1}" type="presParOf" srcId="{F0ADC8CE-D259-4D03-81A2-2C555303F309}" destId="{51CEA949-E260-45DE-98EC-0B6F77E56BFF}" srcOrd="1" destOrd="0" presId="urn:microsoft.com/office/officeart/2005/8/layout/hierarchy3"/>
    <dgm:cxn modelId="{DDF469BE-D6FF-4061-8198-C79FDB169F64}" type="presParOf" srcId="{F0064CE2-2CE8-4955-A7CC-0D9E65249BC9}" destId="{D63A5BD9-4AE6-406D-BA0F-8386EC56DD9E}" srcOrd="1" destOrd="0" presId="urn:microsoft.com/office/officeart/2005/8/layout/hierarchy3"/>
    <dgm:cxn modelId="{27826E39-ED70-49EB-AF93-771376F1611A}" type="presParOf" srcId="{D63A5BD9-4AE6-406D-BA0F-8386EC56DD9E}" destId="{61DF0BFB-5024-410C-97F4-AEDEF0525198}" srcOrd="0" destOrd="0" presId="urn:microsoft.com/office/officeart/2005/8/layout/hierarchy3"/>
    <dgm:cxn modelId="{E81E4C75-B1BF-4143-A806-CFE2E9EB8230}" type="presParOf" srcId="{D63A5BD9-4AE6-406D-BA0F-8386EC56DD9E}" destId="{A551F264-01DC-4769-AA7B-34CAED2802A9}" srcOrd="1" destOrd="0" presId="urn:microsoft.com/office/officeart/2005/8/layout/hierarchy3"/>
    <dgm:cxn modelId="{779E003D-9AC0-462F-B61E-7337CBD8CE66}" type="presParOf" srcId="{D63A5BD9-4AE6-406D-BA0F-8386EC56DD9E}" destId="{C6B27F52-F3AA-44D9-9DF9-A98E4B95B509}" srcOrd="2" destOrd="0" presId="urn:microsoft.com/office/officeart/2005/8/layout/hierarchy3"/>
    <dgm:cxn modelId="{D1738516-D986-4259-8E3A-B076F2B85B0D}" type="presParOf" srcId="{D63A5BD9-4AE6-406D-BA0F-8386EC56DD9E}" destId="{2AEFF319-61B6-4D0C-9803-4A94089E6C6F}" srcOrd="3" destOrd="0" presId="urn:microsoft.com/office/officeart/2005/8/layout/hierarchy3"/>
    <dgm:cxn modelId="{1D6C2282-16B1-47C1-964E-3F49248BF5AA}" type="presParOf" srcId="{737B6422-79C9-49E7-B0ED-9A0631C14C3B}" destId="{A5A4FB15-35F0-4145-8DA4-2635138A1ACB}" srcOrd="1" destOrd="0" presId="urn:microsoft.com/office/officeart/2005/8/layout/hierarchy3"/>
    <dgm:cxn modelId="{F46EEA0C-7101-4D0D-AD17-5039A6CE56A9}" type="presParOf" srcId="{A5A4FB15-35F0-4145-8DA4-2635138A1ACB}" destId="{7EAA07D3-9FD3-4C66-8934-D6BAD0B7388D}" srcOrd="0" destOrd="0" presId="urn:microsoft.com/office/officeart/2005/8/layout/hierarchy3"/>
    <dgm:cxn modelId="{176C7044-FA97-4EE3-A86C-9090E61CDEE9}" type="presParOf" srcId="{7EAA07D3-9FD3-4C66-8934-D6BAD0B7388D}" destId="{1C1A3C84-B641-46E2-B827-07383232CEDA}" srcOrd="0" destOrd="0" presId="urn:microsoft.com/office/officeart/2005/8/layout/hierarchy3"/>
    <dgm:cxn modelId="{219FBA72-F70B-4581-8256-CCF7E34FD76F}" type="presParOf" srcId="{7EAA07D3-9FD3-4C66-8934-D6BAD0B7388D}" destId="{F49DE396-CF98-4530-8E23-BB398C8EED0C}" srcOrd="1" destOrd="0" presId="urn:microsoft.com/office/officeart/2005/8/layout/hierarchy3"/>
    <dgm:cxn modelId="{6334D8AB-C981-4ADE-8774-7DA28121CE6D}" type="presParOf" srcId="{A5A4FB15-35F0-4145-8DA4-2635138A1ACB}" destId="{2E506829-DEDE-482C-BB68-64AAFBCACEE6}" srcOrd="1" destOrd="0" presId="urn:microsoft.com/office/officeart/2005/8/layout/hierarchy3"/>
    <dgm:cxn modelId="{08EFA97C-6E65-4984-A72A-52F54E21C593}" type="presParOf" srcId="{2E506829-DEDE-482C-BB68-64AAFBCACEE6}" destId="{544680E1-945D-4F6C-AC3F-722046E1A6E6}" srcOrd="0" destOrd="0" presId="urn:microsoft.com/office/officeart/2005/8/layout/hierarchy3"/>
    <dgm:cxn modelId="{B9E4CBF0-242C-4543-A1AB-F6765490E0CA}" type="presParOf" srcId="{2E506829-DEDE-482C-BB68-64AAFBCACEE6}" destId="{6ABB20E4-D7B0-42EE-B6B4-6FA5F42E80CD}" srcOrd="1" destOrd="0" presId="urn:microsoft.com/office/officeart/2005/8/layout/hierarchy3"/>
    <dgm:cxn modelId="{5B96E0DF-D809-45C8-ACB5-B075812FF091}" type="presParOf" srcId="{2E506829-DEDE-482C-BB68-64AAFBCACEE6}" destId="{F841BA38-EF2E-407A-BBDA-0B0A56D1A89C}" srcOrd="2" destOrd="0" presId="urn:microsoft.com/office/officeart/2005/8/layout/hierarchy3"/>
    <dgm:cxn modelId="{3EC6AAF8-A9C9-46EB-BD1C-66C58E73CB03}" type="presParOf" srcId="{2E506829-DEDE-482C-BB68-64AAFBCACEE6}" destId="{0E0E8774-AEC6-4C03-B922-FA776F7DE8F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B1A598-9F8D-405F-BD8C-851A0832DD52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B44A3C23-7F6D-4B69-91D1-D75B5BC06BC9}">
      <dgm:prSet phldrT="[Text]"/>
      <dgm:spPr/>
      <dgm:t>
        <a:bodyPr/>
        <a:lstStyle/>
        <a:p>
          <a:r>
            <a:rPr lang="en-GB" dirty="0"/>
            <a:t>Memory</a:t>
          </a:r>
          <a:endParaRPr lang="en-PK" dirty="0"/>
        </a:p>
      </dgm:t>
    </dgm:pt>
    <dgm:pt modelId="{2EADADCA-FD49-4CE3-88DF-73DA13613919}" type="parTrans" cxnId="{6710FC64-7EB3-4F86-A459-13AD014A90DE}">
      <dgm:prSet/>
      <dgm:spPr/>
      <dgm:t>
        <a:bodyPr/>
        <a:lstStyle/>
        <a:p>
          <a:endParaRPr lang="en-PK"/>
        </a:p>
      </dgm:t>
    </dgm:pt>
    <dgm:pt modelId="{075A70E4-1FB0-4E56-9381-459409B37F46}" type="sibTrans" cxnId="{6710FC64-7EB3-4F86-A459-13AD014A90DE}">
      <dgm:prSet/>
      <dgm:spPr/>
      <dgm:t>
        <a:bodyPr/>
        <a:lstStyle/>
        <a:p>
          <a:endParaRPr lang="en-PK"/>
        </a:p>
      </dgm:t>
    </dgm:pt>
    <dgm:pt modelId="{12489D2B-3AC0-4354-A42C-F13C9293BA25}">
      <dgm:prSet phldrT="[Text]" custT="1"/>
      <dgm:spPr/>
      <dgm:t>
        <a:bodyPr/>
        <a:lstStyle/>
        <a:p>
          <a:r>
            <a:rPr lang="en-GB" sz="1100" b="1" i="0" dirty="0"/>
            <a:t>RAM/ROM</a:t>
          </a:r>
          <a:endParaRPr lang="en-PK" sz="1100" dirty="0"/>
        </a:p>
      </dgm:t>
    </dgm:pt>
    <dgm:pt modelId="{2E6513FE-CBAF-460C-A8A1-C15A4CEF1FE2}" type="parTrans" cxnId="{7ED77C5B-C659-40B4-911E-50ACC7438773}">
      <dgm:prSet/>
      <dgm:spPr/>
      <dgm:t>
        <a:bodyPr/>
        <a:lstStyle/>
        <a:p>
          <a:endParaRPr lang="en-PK"/>
        </a:p>
      </dgm:t>
    </dgm:pt>
    <dgm:pt modelId="{8ECA9224-5CBC-41F5-A0DE-6AFAAC803351}" type="sibTrans" cxnId="{7ED77C5B-C659-40B4-911E-50ACC7438773}">
      <dgm:prSet/>
      <dgm:spPr/>
      <dgm:t>
        <a:bodyPr/>
        <a:lstStyle/>
        <a:p>
          <a:endParaRPr lang="en-PK"/>
        </a:p>
      </dgm:t>
    </dgm:pt>
    <dgm:pt modelId="{1AED7D30-AC30-40D7-A0A9-671120980E56}">
      <dgm:prSet phldrT="[Text]" custT="1"/>
      <dgm:spPr/>
      <dgm:t>
        <a:bodyPr/>
        <a:lstStyle/>
        <a:p>
          <a:r>
            <a:rPr lang="en-GB" sz="1100" b="1" i="0" dirty="0"/>
            <a:t>Storage Device</a:t>
          </a:r>
          <a:endParaRPr lang="en-PK" sz="1100" dirty="0"/>
        </a:p>
      </dgm:t>
    </dgm:pt>
    <dgm:pt modelId="{F6A4C688-F1DB-45CA-87D1-B03CE1B1D5A8}" type="parTrans" cxnId="{DFF89CA8-2E15-4DBA-A9D5-2B215D0987EE}">
      <dgm:prSet/>
      <dgm:spPr/>
      <dgm:t>
        <a:bodyPr/>
        <a:lstStyle/>
        <a:p>
          <a:endParaRPr lang="en-PK"/>
        </a:p>
      </dgm:t>
    </dgm:pt>
    <dgm:pt modelId="{B651F2D1-7911-4857-978E-EBB52B0A78C5}" type="sibTrans" cxnId="{DFF89CA8-2E15-4DBA-A9D5-2B215D0987EE}">
      <dgm:prSet/>
      <dgm:spPr/>
      <dgm:t>
        <a:bodyPr/>
        <a:lstStyle/>
        <a:p>
          <a:endParaRPr lang="en-PK"/>
        </a:p>
      </dgm:t>
    </dgm:pt>
    <dgm:pt modelId="{2A1A737A-CD5A-4CC7-92BA-7C3AE9B888EE}">
      <dgm:prSet phldrT="[Text]"/>
      <dgm:spPr/>
      <dgm:t>
        <a:bodyPr/>
        <a:lstStyle/>
        <a:p>
          <a:r>
            <a:rPr lang="en-GB" dirty="0"/>
            <a:t>Output</a:t>
          </a:r>
          <a:endParaRPr lang="en-PK" dirty="0"/>
        </a:p>
      </dgm:t>
    </dgm:pt>
    <dgm:pt modelId="{B563373E-9340-43BB-81AF-2DFAD9D48FEB}" type="parTrans" cxnId="{26E9C0FD-CF43-4E30-9EDD-3B9BF7E81180}">
      <dgm:prSet/>
      <dgm:spPr/>
      <dgm:t>
        <a:bodyPr/>
        <a:lstStyle/>
        <a:p>
          <a:endParaRPr lang="en-PK"/>
        </a:p>
      </dgm:t>
    </dgm:pt>
    <dgm:pt modelId="{B258186B-A9E1-46F1-B0F9-AD9EE11C3D38}" type="sibTrans" cxnId="{26E9C0FD-CF43-4E30-9EDD-3B9BF7E81180}">
      <dgm:prSet/>
      <dgm:spPr/>
      <dgm:t>
        <a:bodyPr/>
        <a:lstStyle/>
        <a:p>
          <a:endParaRPr lang="en-PK"/>
        </a:p>
      </dgm:t>
    </dgm:pt>
    <dgm:pt modelId="{9125E140-EAEA-49F2-BCF3-996CB1C7A0A7}">
      <dgm:prSet phldrT="[Text]" custT="1"/>
      <dgm:spPr/>
      <dgm:t>
        <a:bodyPr/>
        <a:lstStyle/>
        <a:p>
          <a:r>
            <a:rPr lang="en-GB" sz="1100" b="1" i="0" dirty="0"/>
            <a:t>Digital-to-Analog Converter</a:t>
          </a:r>
          <a:endParaRPr lang="en-PK" sz="1100" dirty="0"/>
        </a:p>
      </dgm:t>
    </dgm:pt>
    <dgm:pt modelId="{CE3B6AC9-BF9D-4023-A047-F119F8B7185D}" type="parTrans" cxnId="{7C655723-B5AC-4B73-A91D-210DD2C049EE}">
      <dgm:prSet/>
      <dgm:spPr/>
      <dgm:t>
        <a:bodyPr/>
        <a:lstStyle/>
        <a:p>
          <a:endParaRPr lang="en-PK"/>
        </a:p>
      </dgm:t>
    </dgm:pt>
    <dgm:pt modelId="{4282520F-1AA2-4291-B7A0-EB9801CFF51F}" type="sibTrans" cxnId="{7C655723-B5AC-4B73-A91D-210DD2C049EE}">
      <dgm:prSet/>
      <dgm:spPr/>
      <dgm:t>
        <a:bodyPr/>
        <a:lstStyle/>
        <a:p>
          <a:endParaRPr lang="en-PK"/>
        </a:p>
      </dgm:t>
    </dgm:pt>
    <dgm:pt modelId="{25B4BE8D-BCDA-46BC-A5E3-E487FC1667CA}">
      <dgm:prSet phldrT="[Text]" custT="1"/>
      <dgm:spPr/>
      <dgm:t>
        <a:bodyPr/>
        <a:lstStyle/>
        <a:p>
          <a:r>
            <a:rPr lang="en-GB" sz="1400" b="1" i="0" dirty="0"/>
            <a:t>Output Interface</a:t>
          </a:r>
          <a:r>
            <a:rPr lang="en-GB" sz="1400" b="0" i="0" dirty="0"/>
            <a:t> </a:t>
          </a:r>
          <a:endParaRPr lang="en-PK" sz="1400" dirty="0"/>
        </a:p>
      </dgm:t>
    </dgm:pt>
    <dgm:pt modelId="{A85BC8BC-4EDB-4675-BA32-2591C96DA6D9}" type="parTrans" cxnId="{6915B7B4-4F52-4A2D-A294-C6491BFDB2FD}">
      <dgm:prSet/>
      <dgm:spPr/>
      <dgm:t>
        <a:bodyPr/>
        <a:lstStyle/>
        <a:p>
          <a:endParaRPr lang="en-PK"/>
        </a:p>
      </dgm:t>
    </dgm:pt>
    <dgm:pt modelId="{112E9B45-B57F-40B8-AE39-CFBB88C9CF36}" type="sibTrans" cxnId="{6915B7B4-4F52-4A2D-A294-C6491BFDB2FD}">
      <dgm:prSet/>
      <dgm:spPr/>
      <dgm:t>
        <a:bodyPr/>
        <a:lstStyle/>
        <a:p>
          <a:endParaRPr lang="en-PK"/>
        </a:p>
      </dgm:t>
    </dgm:pt>
    <dgm:pt modelId="{737B6422-79C9-49E7-B0ED-9A0631C14C3B}" type="pres">
      <dgm:prSet presAssocID="{29B1A598-9F8D-405F-BD8C-851A0832DD5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064CE2-2CE8-4955-A7CC-0D9E65249BC9}" type="pres">
      <dgm:prSet presAssocID="{B44A3C23-7F6D-4B69-91D1-D75B5BC06BC9}" presName="root" presStyleCnt="0"/>
      <dgm:spPr/>
    </dgm:pt>
    <dgm:pt modelId="{F0ADC8CE-D259-4D03-81A2-2C555303F309}" type="pres">
      <dgm:prSet presAssocID="{B44A3C23-7F6D-4B69-91D1-D75B5BC06BC9}" presName="rootComposite" presStyleCnt="0"/>
      <dgm:spPr/>
    </dgm:pt>
    <dgm:pt modelId="{E7BF6C0C-386A-4F0C-A43E-1D9FF284C8A9}" type="pres">
      <dgm:prSet presAssocID="{B44A3C23-7F6D-4B69-91D1-D75B5BC06BC9}" presName="rootText" presStyleLbl="node1" presStyleIdx="0" presStyleCnt="2"/>
      <dgm:spPr/>
    </dgm:pt>
    <dgm:pt modelId="{51CEA949-E260-45DE-98EC-0B6F77E56BFF}" type="pres">
      <dgm:prSet presAssocID="{B44A3C23-7F6D-4B69-91D1-D75B5BC06BC9}" presName="rootConnector" presStyleLbl="node1" presStyleIdx="0" presStyleCnt="2"/>
      <dgm:spPr/>
    </dgm:pt>
    <dgm:pt modelId="{D63A5BD9-4AE6-406D-BA0F-8386EC56DD9E}" type="pres">
      <dgm:prSet presAssocID="{B44A3C23-7F6D-4B69-91D1-D75B5BC06BC9}" presName="childShape" presStyleCnt="0"/>
      <dgm:spPr/>
    </dgm:pt>
    <dgm:pt modelId="{61DF0BFB-5024-410C-97F4-AEDEF0525198}" type="pres">
      <dgm:prSet presAssocID="{2E6513FE-CBAF-460C-A8A1-C15A4CEF1FE2}" presName="Name13" presStyleLbl="parChTrans1D2" presStyleIdx="0" presStyleCnt="4"/>
      <dgm:spPr/>
    </dgm:pt>
    <dgm:pt modelId="{A551F264-01DC-4769-AA7B-34CAED2802A9}" type="pres">
      <dgm:prSet presAssocID="{12489D2B-3AC0-4354-A42C-F13C9293BA25}" presName="childText" presStyleLbl="bgAcc1" presStyleIdx="0" presStyleCnt="4">
        <dgm:presLayoutVars>
          <dgm:bulletEnabled val="1"/>
        </dgm:presLayoutVars>
      </dgm:prSet>
      <dgm:spPr/>
    </dgm:pt>
    <dgm:pt modelId="{C6B27F52-F3AA-44D9-9DF9-A98E4B95B509}" type="pres">
      <dgm:prSet presAssocID="{F6A4C688-F1DB-45CA-87D1-B03CE1B1D5A8}" presName="Name13" presStyleLbl="parChTrans1D2" presStyleIdx="1" presStyleCnt="4"/>
      <dgm:spPr/>
    </dgm:pt>
    <dgm:pt modelId="{2AEFF319-61B6-4D0C-9803-4A94089E6C6F}" type="pres">
      <dgm:prSet presAssocID="{1AED7D30-AC30-40D7-A0A9-671120980E56}" presName="childText" presStyleLbl="bgAcc1" presStyleIdx="1" presStyleCnt="4">
        <dgm:presLayoutVars>
          <dgm:bulletEnabled val="1"/>
        </dgm:presLayoutVars>
      </dgm:prSet>
      <dgm:spPr/>
    </dgm:pt>
    <dgm:pt modelId="{A5A4FB15-35F0-4145-8DA4-2635138A1ACB}" type="pres">
      <dgm:prSet presAssocID="{2A1A737A-CD5A-4CC7-92BA-7C3AE9B888EE}" presName="root" presStyleCnt="0"/>
      <dgm:spPr/>
    </dgm:pt>
    <dgm:pt modelId="{7EAA07D3-9FD3-4C66-8934-D6BAD0B7388D}" type="pres">
      <dgm:prSet presAssocID="{2A1A737A-CD5A-4CC7-92BA-7C3AE9B888EE}" presName="rootComposite" presStyleCnt="0"/>
      <dgm:spPr/>
    </dgm:pt>
    <dgm:pt modelId="{1C1A3C84-B641-46E2-B827-07383232CEDA}" type="pres">
      <dgm:prSet presAssocID="{2A1A737A-CD5A-4CC7-92BA-7C3AE9B888EE}" presName="rootText" presStyleLbl="node1" presStyleIdx="1" presStyleCnt="2"/>
      <dgm:spPr/>
    </dgm:pt>
    <dgm:pt modelId="{F49DE396-CF98-4530-8E23-BB398C8EED0C}" type="pres">
      <dgm:prSet presAssocID="{2A1A737A-CD5A-4CC7-92BA-7C3AE9B888EE}" presName="rootConnector" presStyleLbl="node1" presStyleIdx="1" presStyleCnt="2"/>
      <dgm:spPr/>
    </dgm:pt>
    <dgm:pt modelId="{2E506829-DEDE-482C-BB68-64AAFBCACEE6}" type="pres">
      <dgm:prSet presAssocID="{2A1A737A-CD5A-4CC7-92BA-7C3AE9B888EE}" presName="childShape" presStyleCnt="0"/>
      <dgm:spPr/>
    </dgm:pt>
    <dgm:pt modelId="{544680E1-945D-4F6C-AC3F-722046E1A6E6}" type="pres">
      <dgm:prSet presAssocID="{CE3B6AC9-BF9D-4023-A047-F119F8B7185D}" presName="Name13" presStyleLbl="parChTrans1D2" presStyleIdx="2" presStyleCnt="4"/>
      <dgm:spPr/>
    </dgm:pt>
    <dgm:pt modelId="{6ABB20E4-D7B0-42EE-B6B4-6FA5F42E80CD}" type="pres">
      <dgm:prSet presAssocID="{9125E140-EAEA-49F2-BCF3-996CB1C7A0A7}" presName="childText" presStyleLbl="bgAcc1" presStyleIdx="2" presStyleCnt="4">
        <dgm:presLayoutVars>
          <dgm:bulletEnabled val="1"/>
        </dgm:presLayoutVars>
      </dgm:prSet>
      <dgm:spPr/>
    </dgm:pt>
    <dgm:pt modelId="{F841BA38-EF2E-407A-BBDA-0B0A56D1A89C}" type="pres">
      <dgm:prSet presAssocID="{A85BC8BC-4EDB-4675-BA32-2591C96DA6D9}" presName="Name13" presStyleLbl="parChTrans1D2" presStyleIdx="3" presStyleCnt="4"/>
      <dgm:spPr/>
    </dgm:pt>
    <dgm:pt modelId="{0E0E8774-AEC6-4C03-B922-FA776F7DE8F7}" type="pres">
      <dgm:prSet presAssocID="{25B4BE8D-BCDA-46BC-A5E3-E487FC1667CA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100C1D1C-F558-4B3A-9B26-61A0FDC5B705}" type="presOf" srcId="{1AED7D30-AC30-40D7-A0A9-671120980E56}" destId="{2AEFF319-61B6-4D0C-9803-4A94089E6C6F}" srcOrd="0" destOrd="0" presId="urn:microsoft.com/office/officeart/2005/8/layout/hierarchy3"/>
    <dgm:cxn modelId="{B11C3C1C-9D91-4D90-82D2-20970FE1F1BB}" type="presOf" srcId="{B44A3C23-7F6D-4B69-91D1-D75B5BC06BC9}" destId="{E7BF6C0C-386A-4F0C-A43E-1D9FF284C8A9}" srcOrd="0" destOrd="0" presId="urn:microsoft.com/office/officeart/2005/8/layout/hierarchy3"/>
    <dgm:cxn modelId="{0421731D-B6CF-49CC-8720-FDFD6F705AB3}" type="presOf" srcId="{F6A4C688-F1DB-45CA-87D1-B03CE1B1D5A8}" destId="{C6B27F52-F3AA-44D9-9DF9-A98E4B95B509}" srcOrd="0" destOrd="0" presId="urn:microsoft.com/office/officeart/2005/8/layout/hierarchy3"/>
    <dgm:cxn modelId="{7C655723-B5AC-4B73-A91D-210DD2C049EE}" srcId="{2A1A737A-CD5A-4CC7-92BA-7C3AE9B888EE}" destId="{9125E140-EAEA-49F2-BCF3-996CB1C7A0A7}" srcOrd="0" destOrd="0" parTransId="{CE3B6AC9-BF9D-4023-A047-F119F8B7185D}" sibTransId="{4282520F-1AA2-4291-B7A0-EB9801CFF51F}"/>
    <dgm:cxn modelId="{B7E18A2A-340C-46D6-8954-39320FBD0291}" type="presOf" srcId="{2E6513FE-CBAF-460C-A8A1-C15A4CEF1FE2}" destId="{61DF0BFB-5024-410C-97F4-AEDEF0525198}" srcOrd="0" destOrd="0" presId="urn:microsoft.com/office/officeart/2005/8/layout/hierarchy3"/>
    <dgm:cxn modelId="{DC218E3A-3A76-4EB4-B4E7-908C7DF02F04}" type="presOf" srcId="{2A1A737A-CD5A-4CC7-92BA-7C3AE9B888EE}" destId="{F49DE396-CF98-4530-8E23-BB398C8EED0C}" srcOrd="1" destOrd="0" presId="urn:microsoft.com/office/officeart/2005/8/layout/hierarchy3"/>
    <dgm:cxn modelId="{7ED77C5B-C659-40B4-911E-50ACC7438773}" srcId="{B44A3C23-7F6D-4B69-91D1-D75B5BC06BC9}" destId="{12489D2B-3AC0-4354-A42C-F13C9293BA25}" srcOrd="0" destOrd="0" parTransId="{2E6513FE-CBAF-460C-A8A1-C15A4CEF1FE2}" sibTransId="{8ECA9224-5CBC-41F5-A0DE-6AFAAC803351}"/>
    <dgm:cxn modelId="{6710FC64-7EB3-4F86-A459-13AD014A90DE}" srcId="{29B1A598-9F8D-405F-BD8C-851A0832DD52}" destId="{B44A3C23-7F6D-4B69-91D1-D75B5BC06BC9}" srcOrd="0" destOrd="0" parTransId="{2EADADCA-FD49-4CE3-88DF-73DA13613919}" sibTransId="{075A70E4-1FB0-4E56-9381-459409B37F46}"/>
    <dgm:cxn modelId="{EFA61947-D1A6-42CD-9983-AE4FDC13554D}" type="presOf" srcId="{25B4BE8D-BCDA-46BC-A5E3-E487FC1667CA}" destId="{0E0E8774-AEC6-4C03-B922-FA776F7DE8F7}" srcOrd="0" destOrd="0" presId="urn:microsoft.com/office/officeart/2005/8/layout/hierarchy3"/>
    <dgm:cxn modelId="{3ACF0572-7339-4FEB-936D-45585F4312BC}" type="presOf" srcId="{9125E140-EAEA-49F2-BCF3-996CB1C7A0A7}" destId="{6ABB20E4-D7B0-42EE-B6B4-6FA5F42E80CD}" srcOrd="0" destOrd="0" presId="urn:microsoft.com/office/officeart/2005/8/layout/hierarchy3"/>
    <dgm:cxn modelId="{0FCF8675-474A-4D85-ABA2-C1CA04A67EC8}" type="presOf" srcId="{B44A3C23-7F6D-4B69-91D1-D75B5BC06BC9}" destId="{51CEA949-E260-45DE-98EC-0B6F77E56BFF}" srcOrd="1" destOrd="0" presId="urn:microsoft.com/office/officeart/2005/8/layout/hierarchy3"/>
    <dgm:cxn modelId="{1E1F9B75-9331-4C81-A975-89437CB7CB43}" type="presOf" srcId="{29B1A598-9F8D-405F-BD8C-851A0832DD52}" destId="{737B6422-79C9-49E7-B0ED-9A0631C14C3B}" srcOrd="0" destOrd="0" presId="urn:microsoft.com/office/officeart/2005/8/layout/hierarchy3"/>
    <dgm:cxn modelId="{26237794-5B0D-4634-A532-5547C980B755}" type="presOf" srcId="{2A1A737A-CD5A-4CC7-92BA-7C3AE9B888EE}" destId="{1C1A3C84-B641-46E2-B827-07383232CEDA}" srcOrd="0" destOrd="0" presId="urn:microsoft.com/office/officeart/2005/8/layout/hierarchy3"/>
    <dgm:cxn modelId="{DA6C3695-DE7B-41D1-AB85-CAED9A66708D}" type="presOf" srcId="{12489D2B-3AC0-4354-A42C-F13C9293BA25}" destId="{A551F264-01DC-4769-AA7B-34CAED2802A9}" srcOrd="0" destOrd="0" presId="urn:microsoft.com/office/officeart/2005/8/layout/hierarchy3"/>
    <dgm:cxn modelId="{DFF89CA8-2E15-4DBA-A9D5-2B215D0987EE}" srcId="{B44A3C23-7F6D-4B69-91D1-D75B5BC06BC9}" destId="{1AED7D30-AC30-40D7-A0A9-671120980E56}" srcOrd="1" destOrd="0" parTransId="{F6A4C688-F1DB-45CA-87D1-B03CE1B1D5A8}" sibTransId="{B651F2D1-7911-4857-978E-EBB52B0A78C5}"/>
    <dgm:cxn modelId="{6915B7B4-4F52-4A2D-A294-C6491BFDB2FD}" srcId="{2A1A737A-CD5A-4CC7-92BA-7C3AE9B888EE}" destId="{25B4BE8D-BCDA-46BC-A5E3-E487FC1667CA}" srcOrd="1" destOrd="0" parTransId="{A85BC8BC-4EDB-4675-BA32-2591C96DA6D9}" sibTransId="{112E9B45-B57F-40B8-AE39-CFBB88C9CF36}"/>
    <dgm:cxn modelId="{21CA1DE6-6A95-401F-A76E-7BE802B4FE4A}" type="presOf" srcId="{A85BC8BC-4EDB-4675-BA32-2591C96DA6D9}" destId="{F841BA38-EF2E-407A-BBDA-0B0A56D1A89C}" srcOrd="0" destOrd="0" presId="urn:microsoft.com/office/officeart/2005/8/layout/hierarchy3"/>
    <dgm:cxn modelId="{55F5A6E9-8CAA-4195-BE14-FFE2E89A481F}" type="presOf" srcId="{CE3B6AC9-BF9D-4023-A047-F119F8B7185D}" destId="{544680E1-945D-4F6C-AC3F-722046E1A6E6}" srcOrd="0" destOrd="0" presId="urn:microsoft.com/office/officeart/2005/8/layout/hierarchy3"/>
    <dgm:cxn modelId="{26E9C0FD-CF43-4E30-9EDD-3B9BF7E81180}" srcId="{29B1A598-9F8D-405F-BD8C-851A0832DD52}" destId="{2A1A737A-CD5A-4CC7-92BA-7C3AE9B888EE}" srcOrd="1" destOrd="0" parTransId="{B563373E-9340-43BB-81AF-2DFAD9D48FEB}" sibTransId="{B258186B-A9E1-46F1-B0F9-AD9EE11C3D38}"/>
    <dgm:cxn modelId="{823EAFBF-C96A-490A-A128-2096E391AE29}" type="presParOf" srcId="{737B6422-79C9-49E7-B0ED-9A0631C14C3B}" destId="{F0064CE2-2CE8-4955-A7CC-0D9E65249BC9}" srcOrd="0" destOrd="0" presId="urn:microsoft.com/office/officeart/2005/8/layout/hierarchy3"/>
    <dgm:cxn modelId="{9D6D0F73-B9AD-4F6F-8F82-CF9132477F34}" type="presParOf" srcId="{F0064CE2-2CE8-4955-A7CC-0D9E65249BC9}" destId="{F0ADC8CE-D259-4D03-81A2-2C555303F309}" srcOrd="0" destOrd="0" presId="urn:microsoft.com/office/officeart/2005/8/layout/hierarchy3"/>
    <dgm:cxn modelId="{5A83AD98-3B7D-4A52-82A0-BEC68A34C4A2}" type="presParOf" srcId="{F0ADC8CE-D259-4D03-81A2-2C555303F309}" destId="{E7BF6C0C-386A-4F0C-A43E-1D9FF284C8A9}" srcOrd="0" destOrd="0" presId="urn:microsoft.com/office/officeart/2005/8/layout/hierarchy3"/>
    <dgm:cxn modelId="{942969CB-7072-408A-A31B-804FD01A5FA1}" type="presParOf" srcId="{F0ADC8CE-D259-4D03-81A2-2C555303F309}" destId="{51CEA949-E260-45DE-98EC-0B6F77E56BFF}" srcOrd="1" destOrd="0" presId="urn:microsoft.com/office/officeart/2005/8/layout/hierarchy3"/>
    <dgm:cxn modelId="{DDF469BE-D6FF-4061-8198-C79FDB169F64}" type="presParOf" srcId="{F0064CE2-2CE8-4955-A7CC-0D9E65249BC9}" destId="{D63A5BD9-4AE6-406D-BA0F-8386EC56DD9E}" srcOrd="1" destOrd="0" presId="urn:microsoft.com/office/officeart/2005/8/layout/hierarchy3"/>
    <dgm:cxn modelId="{27826E39-ED70-49EB-AF93-771376F1611A}" type="presParOf" srcId="{D63A5BD9-4AE6-406D-BA0F-8386EC56DD9E}" destId="{61DF0BFB-5024-410C-97F4-AEDEF0525198}" srcOrd="0" destOrd="0" presId="urn:microsoft.com/office/officeart/2005/8/layout/hierarchy3"/>
    <dgm:cxn modelId="{E81E4C75-B1BF-4143-A806-CFE2E9EB8230}" type="presParOf" srcId="{D63A5BD9-4AE6-406D-BA0F-8386EC56DD9E}" destId="{A551F264-01DC-4769-AA7B-34CAED2802A9}" srcOrd="1" destOrd="0" presId="urn:microsoft.com/office/officeart/2005/8/layout/hierarchy3"/>
    <dgm:cxn modelId="{779E003D-9AC0-462F-B61E-7337CBD8CE66}" type="presParOf" srcId="{D63A5BD9-4AE6-406D-BA0F-8386EC56DD9E}" destId="{C6B27F52-F3AA-44D9-9DF9-A98E4B95B509}" srcOrd="2" destOrd="0" presId="urn:microsoft.com/office/officeart/2005/8/layout/hierarchy3"/>
    <dgm:cxn modelId="{D1738516-D986-4259-8E3A-B076F2B85B0D}" type="presParOf" srcId="{D63A5BD9-4AE6-406D-BA0F-8386EC56DD9E}" destId="{2AEFF319-61B6-4D0C-9803-4A94089E6C6F}" srcOrd="3" destOrd="0" presId="urn:microsoft.com/office/officeart/2005/8/layout/hierarchy3"/>
    <dgm:cxn modelId="{1D6C2282-16B1-47C1-964E-3F49248BF5AA}" type="presParOf" srcId="{737B6422-79C9-49E7-B0ED-9A0631C14C3B}" destId="{A5A4FB15-35F0-4145-8DA4-2635138A1ACB}" srcOrd="1" destOrd="0" presId="urn:microsoft.com/office/officeart/2005/8/layout/hierarchy3"/>
    <dgm:cxn modelId="{F46EEA0C-7101-4D0D-AD17-5039A6CE56A9}" type="presParOf" srcId="{A5A4FB15-35F0-4145-8DA4-2635138A1ACB}" destId="{7EAA07D3-9FD3-4C66-8934-D6BAD0B7388D}" srcOrd="0" destOrd="0" presId="urn:microsoft.com/office/officeart/2005/8/layout/hierarchy3"/>
    <dgm:cxn modelId="{176C7044-FA97-4EE3-A86C-9090E61CDEE9}" type="presParOf" srcId="{7EAA07D3-9FD3-4C66-8934-D6BAD0B7388D}" destId="{1C1A3C84-B641-46E2-B827-07383232CEDA}" srcOrd="0" destOrd="0" presId="urn:microsoft.com/office/officeart/2005/8/layout/hierarchy3"/>
    <dgm:cxn modelId="{219FBA72-F70B-4581-8256-CCF7E34FD76F}" type="presParOf" srcId="{7EAA07D3-9FD3-4C66-8934-D6BAD0B7388D}" destId="{F49DE396-CF98-4530-8E23-BB398C8EED0C}" srcOrd="1" destOrd="0" presId="urn:microsoft.com/office/officeart/2005/8/layout/hierarchy3"/>
    <dgm:cxn modelId="{6334D8AB-C981-4ADE-8774-7DA28121CE6D}" type="presParOf" srcId="{A5A4FB15-35F0-4145-8DA4-2635138A1ACB}" destId="{2E506829-DEDE-482C-BB68-64AAFBCACEE6}" srcOrd="1" destOrd="0" presId="urn:microsoft.com/office/officeart/2005/8/layout/hierarchy3"/>
    <dgm:cxn modelId="{08EFA97C-6E65-4984-A72A-52F54E21C593}" type="presParOf" srcId="{2E506829-DEDE-482C-BB68-64AAFBCACEE6}" destId="{544680E1-945D-4F6C-AC3F-722046E1A6E6}" srcOrd="0" destOrd="0" presId="urn:microsoft.com/office/officeart/2005/8/layout/hierarchy3"/>
    <dgm:cxn modelId="{B9E4CBF0-242C-4543-A1AB-F6765490E0CA}" type="presParOf" srcId="{2E506829-DEDE-482C-BB68-64AAFBCACEE6}" destId="{6ABB20E4-D7B0-42EE-B6B4-6FA5F42E80CD}" srcOrd="1" destOrd="0" presId="urn:microsoft.com/office/officeart/2005/8/layout/hierarchy3"/>
    <dgm:cxn modelId="{5B96E0DF-D809-45C8-ACB5-B075812FF091}" type="presParOf" srcId="{2E506829-DEDE-482C-BB68-64AAFBCACEE6}" destId="{F841BA38-EF2E-407A-BBDA-0B0A56D1A89C}" srcOrd="2" destOrd="0" presId="urn:microsoft.com/office/officeart/2005/8/layout/hierarchy3"/>
    <dgm:cxn modelId="{3EC6AAF8-A9C9-46EB-BD1C-66C58E73CB03}" type="presParOf" srcId="{2E506829-DEDE-482C-BB68-64AAFBCACEE6}" destId="{0E0E8774-AEC6-4C03-B922-FA776F7DE8F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EDEB4A-1BA0-4067-B8DD-DB89965A140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79AF6ED8-64C2-4718-9B6D-E554ACD05D37}">
      <dgm:prSet custT="1"/>
      <dgm:spPr/>
      <dgm:t>
        <a:bodyPr/>
        <a:lstStyle/>
        <a:p>
          <a:r>
            <a:rPr lang="en-GB" sz="2800" dirty="0"/>
            <a:t>There are two types of system:</a:t>
          </a:r>
          <a:endParaRPr lang="en-PK" sz="2800" dirty="0"/>
        </a:p>
      </dgm:t>
    </dgm:pt>
    <dgm:pt modelId="{B3F9BB25-C9E4-42C3-B60A-D4A6DB8DAE6D}" type="parTrans" cxnId="{0EC2E6D3-7F06-4396-836A-7282954E3076}">
      <dgm:prSet/>
      <dgm:spPr/>
      <dgm:t>
        <a:bodyPr/>
        <a:lstStyle/>
        <a:p>
          <a:endParaRPr lang="en-PK"/>
        </a:p>
      </dgm:t>
    </dgm:pt>
    <dgm:pt modelId="{86765826-FD9B-46E0-887B-CD4C2CB8A9B5}" type="sibTrans" cxnId="{0EC2E6D3-7F06-4396-836A-7282954E3076}">
      <dgm:prSet/>
      <dgm:spPr/>
      <dgm:t>
        <a:bodyPr/>
        <a:lstStyle/>
        <a:p>
          <a:endParaRPr lang="en-PK"/>
        </a:p>
      </dgm:t>
    </dgm:pt>
    <dgm:pt modelId="{639156BD-844F-4AA3-BC5F-78E8203578A4}">
      <dgm:prSet/>
      <dgm:spPr/>
      <dgm:t>
        <a:bodyPr/>
        <a:lstStyle/>
        <a:p>
          <a:r>
            <a:rPr lang="en-GB" dirty="0"/>
            <a:t>Continuous Time System</a:t>
          </a:r>
          <a:endParaRPr lang="en-PK" dirty="0"/>
        </a:p>
      </dgm:t>
    </dgm:pt>
    <dgm:pt modelId="{5CF3EB80-8D73-45B8-8829-9D2EC299FC56}" type="parTrans" cxnId="{D55D8656-BB6E-4890-9FB6-E993C19C858B}">
      <dgm:prSet/>
      <dgm:spPr/>
      <dgm:t>
        <a:bodyPr/>
        <a:lstStyle/>
        <a:p>
          <a:endParaRPr lang="en-PK"/>
        </a:p>
      </dgm:t>
    </dgm:pt>
    <dgm:pt modelId="{F6C20F65-23C3-482B-90F1-E348E7E20334}" type="sibTrans" cxnId="{D55D8656-BB6E-4890-9FB6-E993C19C858B}">
      <dgm:prSet/>
      <dgm:spPr/>
      <dgm:t>
        <a:bodyPr/>
        <a:lstStyle/>
        <a:p>
          <a:endParaRPr lang="en-PK"/>
        </a:p>
      </dgm:t>
    </dgm:pt>
    <dgm:pt modelId="{6733DE94-F469-4774-BE27-CD2E48F79EF3}">
      <dgm:prSet/>
      <dgm:spPr/>
      <dgm:t>
        <a:bodyPr/>
        <a:lstStyle/>
        <a:p>
          <a:r>
            <a:rPr lang="en-GB" b="0" i="0" dirty="0"/>
            <a:t>Discrete</a:t>
          </a:r>
          <a:r>
            <a:rPr lang="en-GB" dirty="0"/>
            <a:t> Time System</a:t>
          </a:r>
          <a:endParaRPr lang="en-PK" dirty="0"/>
        </a:p>
      </dgm:t>
    </dgm:pt>
    <dgm:pt modelId="{03865BD1-6423-4ABB-80D3-413944AB9F8C}" type="parTrans" cxnId="{66A554AC-A690-4288-97D1-72A30932750F}">
      <dgm:prSet/>
      <dgm:spPr/>
      <dgm:t>
        <a:bodyPr/>
        <a:lstStyle/>
        <a:p>
          <a:endParaRPr lang="en-PK"/>
        </a:p>
      </dgm:t>
    </dgm:pt>
    <dgm:pt modelId="{59AFBC34-1BBC-4B36-B96C-8EFA97255632}" type="sibTrans" cxnId="{66A554AC-A690-4288-97D1-72A30932750F}">
      <dgm:prSet/>
      <dgm:spPr/>
      <dgm:t>
        <a:bodyPr/>
        <a:lstStyle/>
        <a:p>
          <a:endParaRPr lang="en-PK"/>
        </a:p>
      </dgm:t>
    </dgm:pt>
    <dgm:pt modelId="{4379B961-FF97-4A8E-98B4-BCB889AD92F7}" type="pres">
      <dgm:prSet presAssocID="{50EDEB4A-1BA0-4067-B8DD-DB89965A140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D84DA312-08F5-430B-88F8-DD35D3C544AA}" type="pres">
      <dgm:prSet presAssocID="{79AF6ED8-64C2-4718-9B6D-E554ACD05D37}" presName="horFlow" presStyleCnt="0"/>
      <dgm:spPr/>
    </dgm:pt>
    <dgm:pt modelId="{4C930752-E547-4D60-BBA5-C717F8FF4E41}" type="pres">
      <dgm:prSet presAssocID="{79AF6ED8-64C2-4718-9B6D-E554ACD05D37}" presName="bigChev" presStyleLbl="node1" presStyleIdx="0" presStyleCnt="1"/>
      <dgm:spPr/>
    </dgm:pt>
    <dgm:pt modelId="{090FE2C8-B3D9-40E5-B842-D9622F48783C}" type="pres">
      <dgm:prSet presAssocID="{5CF3EB80-8D73-45B8-8829-9D2EC299FC56}" presName="parTrans" presStyleCnt="0"/>
      <dgm:spPr/>
    </dgm:pt>
    <dgm:pt modelId="{C5CDA8DE-5ECD-46AB-BCFE-E940DE2B72B6}" type="pres">
      <dgm:prSet presAssocID="{639156BD-844F-4AA3-BC5F-78E8203578A4}" presName="node" presStyleLbl="alignAccFollowNode1" presStyleIdx="0" presStyleCnt="2">
        <dgm:presLayoutVars>
          <dgm:bulletEnabled val="1"/>
        </dgm:presLayoutVars>
      </dgm:prSet>
      <dgm:spPr/>
    </dgm:pt>
    <dgm:pt modelId="{DADEF4F2-ACFF-47BE-B97B-E60B7B53A9B3}" type="pres">
      <dgm:prSet presAssocID="{F6C20F65-23C3-482B-90F1-E348E7E20334}" presName="sibTrans" presStyleCnt="0"/>
      <dgm:spPr/>
    </dgm:pt>
    <dgm:pt modelId="{6AB2F547-75CC-4A23-862D-B543C592204D}" type="pres">
      <dgm:prSet presAssocID="{6733DE94-F469-4774-BE27-CD2E48F79EF3}" presName="node" presStyleLbl="alignAccFollowNode1" presStyleIdx="1" presStyleCnt="2">
        <dgm:presLayoutVars>
          <dgm:bulletEnabled val="1"/>
        </dgm:presLayoutVars>
      </dgm:prSet>
      <dgm:spPr/>
    </dgm:pt>
  </dgm:ptLst>
  <dgm:cxnLst>
    <dgm:cxn modelId="{D55D8656-BB6E-4890-9FB6-E993C19C858B}" srcId="{79AF6ED8-64C2-4718-9B6D-E554ACD05D37}" destId="{639156BD-844F-4AA3-BC5F-78E8203578A4}" srcOrd="0" destOrd="0" parTransId="{5CF3EB80-8D73-45B8-8829-9D2EC299FC56}" sibTransId="{F6C20F65-23C3-482B-90F1-E348E7E20334}"/>
    <dgm:cxn modelId="{6BFA14A4-4845-45A7-A15B-5F9CFDC3FFFB}" type="presOf" srcId="{50EDEB4A-1BA0-4067-B8DD-DB89965A140F}" destId="{4379B961-FF97-4A8E-98B4-BCB889AD92F7}" srcOrd="0" destOrd="0" presId="urn:microsoft.com/office/officeart/2005/8/layout/lProcess3"/>
    <dgm:cxn modelId="{66A554AC-A690-4288-97D1-72A30932750F}" srcId="{79AF6ED8-64C2-4718-9B6D-E554ACD05D37}" destId="{6733DE94-F469-4774-BE27-CD2E48F79EF3}" srcOrd="1" destOrd="0" parTransId="{03865BD1-6423-4ABB-80D3-413944AB9F8C}" sibTransId="{59AFBC34-1BBC-4B36-B96C-8EFA97255632}"/>
    <dgm:cxn modelId="{E04922C3-064F-484C-93DA-3C47EF4C462D}" type="presOf" srcId="{79AF6ED8-64C2-4718-9B6D-E554ACD05D37}" destId="{4C930752-E547-4D60-BBA5-C717F8FF4E41}" srcOrd="0" destOrd="0" presId="urn:microsoft.com/office/officeart/2005/8/layout/lProcess3"/>
    <dgm:cxn modelId="{0EC2E6D3-7F06-4396-836A-7282954E3076}" srcId="{50EDEB4A-1BA0-4067-B8DD-DB89965A140F}" destId="{79AF6ED8-64C2-4718-9B6D-E554ACD05D37}" srcOrd="0" destOrd="0" parTransId="{B3F9BB25-C9E4-42C3-B60A-D4A6DB8DAE6D}" sibTransId="{86765826-FD9B-46E0-887B-CD4C2CB8A9B5}"/>
    <dgm:cxn modelId="{EE2E98D5-8BF2-4B7E-AD02-0F532612338D}" type="presOf" srcId="{6733DE94-F469-4774-BE27-CD2E48F79EF3}" destId="{6AB2F547-75CC-4A23-862D-B543C592204D}" srcOrd="0" destOrd="0" presId="urn:microsoft.com/office/officeart/2005/8/layout/lProcess3"/>
    <dgm:cxn modelId="{164E31FE-FF19-4CA8-BFF2-7C37EFF43CFD}" type="presOf" srcId="{639156BD-844F-4AA3-BC5F-78E8203578A4}" destId="{C5CDA8DE-5ECD-46AB-BCFE-E940DE2B72B6}" srcOrd="0" destOrd="0" presId="urn:microsoft.com/office/officeart/2005/8/layout/lProcess3"/>
    <dgm:cxn modelId="{9D7CEA5E-7EFE-495E-B6F1-6512AE3C2CAE}" type="presParOf" srcId="{4379B961-FF97-4A8E-98B4-BCB889AD92F7}" destId="{D84DA312-08F5-430B-88F8-DD35D3C544AA}" srcOrd="0" destOrd="0" presId="urn:microsoft.com/office/officeart/2005/8/layout/lProcess3"/>
    <dgm:cxn modelId="{B8FAF78B-C955-4F30-9235-9A50BF0A015E}" type="presParOf" srcId="{D84DA312-08F5-430B-88F8-DD35D3C544AA}" destId="{4C930752-E547-4D60-BBA5-C717F8FF4E41}" srcOrd="0" destOrd="0" presId="urn:microsoft.com/office/officeart/2005/8/layout/lProcess3"/>
    <dgm:cxn modelId="{21D6B37C-054B-4698-96E6-34B13703A44A}" type="presParOf" srcId="{D84DA312-08F5-430B-88F8-DD35D3C544AA}" destId="{090FE2C8-B3D9-40E5-B842-D9622F48783C}" srcOrd="1" destOrd="0" presId="urn:microsoft.com/office/officeart/2005/8/layout/lProcess3"/>
    <dgm:cxn modelId="{2FBC411D-C6E9-446B-B9DC-1E79DF735D3D}" type="presParOf" srcId="{D84DA312-08F5-430B-88F8-DD35D3C544AA}" destId="{C5CDA8DE-5ECD-46AB-BCFE-E940DE2B72B6}" srcOrd="2" destOrd="0" presId="urn:microsoft.com/office/officeart/2005/8/layout/lProcess3"/>
    <dgm:cxn modelId="{8E43FCCE-C68B-44DD-83A0-B975C5A885AE}" type="presParOf" srcId="{D84DA312-08F5-430B-88F8-DD35D3C544AA}" destId="{DADEF4F2-ACFF-47BE-B97B-E60B7B53A9B3}" srcOrd="3" destOrd="0" presId="urn:microsoft.com/office/officeart/2005/8/layout/lProcess3"/>
    <dgm:cxn modelId="{E4B6D495-1207-47EB-B43B-F2E6B94DE574}" type="presParOf" srcId="{D84DA312-08F5-430B-88F8-DD35D3C544AA}" destId="{6AB2F547-75CC-4A23-862D-B543C592204D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B0F44-D522-4396-A21C-CE3FF994ACA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28488D-F83D-40D6-883E-81EE5EC12E20}">
      <dgm:prSet/>
      <dgm:spPr/>
      <dgm:t>
        <a:bodyPr/>
        <a:lstStyle/>
        <a:p>
          <a:r>
            <a:rPr lang="en-US" baseline="0"/>
            <a:t>Linearity and time-invariance are properties that describe the behavior of a system</a:t>
          </a:r>
          <a:endParaRPr lang="en-US"/>
        </a:p>
      </dgm:t>
    </dgm:pt>
    <dgm:pt modelId="{B1C936A7-D4C3-43E9-A0FF-28A76E3EA6AC}" type="parTrans" cxnId="{8074A508-1FE3-4C97-AA27-D64A916524DC}">
      <dgm:prSet/>
      <dgm:spPr/>
      <dgm:t>
        <a:bodyPr/>
        <a:lstStyle/>
        <a:p>
          <a:endParaRPr lang="en-US"/>
        </a:p>
      </dgm:t>
    </dgm:pt>
    <dgm:pt modelId="{928C219C-3EFB-4CC0-AECE-C19C0A12BC81}" type="sibTrans" cxnId="{8074A508-1FE3-4C97-AA27-D64A916524DC}">
      <dgm:prSet/>
      <dgm:spPr/>
      <dgm:t>
        <a:bodyPr/>
        <a:lstStyle/>
        <a:p>
          <a:endParaRPr lang="en-US"/>
        </a:p>
      </dgm:t>
    </dgm:pt>
    <dgm:pt modelId="{D38D9074-459E-4A98-8AD8-C17645556042}">
      <dgm:prSet/>
      <dgm:spPr/>
      <dgm:t>
        <a:bodyPr/>
        <a:lstStyle/>
        <a:p>
          <a:r>
            <a:rPr lang="en-US" baseline="0"/>
            <a:t>LTI systems are like reliable machines that respond proportionally to changes in input and maintain consistent behavior over time</a:t>
          </a:r>
          <a:endParaRPr lang="en-US"/>
        </a:p>
      </dgm:t>
    </dgm:pt>
    <dgm:pt modelId="{44A157A3-4C81-48EA-B85D-28526E926147}" type="parTrans" cxnId="{52DDEFDA-D3C2-462B-9BDC-F6FD0DC781C8}">
      <dgm:prSet/>
      <dgm:spPr/>
      <dgm:t>
        <a:bodyPr/>
        <a:lstStyle/>
        <a:p>
          <a:endParaRPr lang="en-US"/>
        </a:p>
      </dgm:t>
    </dgm:pt>
    <dgm:pt modelId="{2FD05161-592F-4A9E-AF1C-3FA6453D7361}" type="sibTrans" cxnId="{52DDEFDA-D3C2-462B-9BDC-F6FD0DC781C8}">
      <dgm:prSet/>
      <dgm:spPr/>
      <dgm:t>
        <a:bodyPr/>
        <a:lstStyle/>
        <a:p>
          <a:endParaRPr lang="en-US"/>
        </a:p>
      </dgm:t>
    </dgm:pt>
    <dgm:pt modelId="{4169C60A-0441-4B12-AC75-E05280482498}">
      <dgm:prSet/>
      <dgm:spPr/>
      <dgm:t>
        <a:bodyPr/>
        <a:lstStyle/>
        <a:p>
          <a:r>
            <a:rPr lang="en-US" baseline="0"/>
            <a:t>They follow the principle of "double the input, double the output" and don't change their ways as time goes on, making them predictable and easy to understand</a:t>
          </a:r>
          <a:endParaRPr lang="en-US"/>
        </a:p>
      </dgm:t>
    </dgm:pt>
    <dgm:pt modelId="{1CA0B52D-665F-493B-83BC-7DF9B0894280}" type="parTrans" cxnId="{E18BBA3D-24EB-4C73-80EC-A4C8DFF579D4}">
      <dgm:prSet/>
      <dgm:spPr/>
      <dgm:t>
        <a:bodyPr/>
        <a:lstStyle/>
        <a:p>
          <a:endParaRPr lang="en-US"/>
        </a:p>
      </dgm:t>
    </dgm:pt>
    <dgm:pt modelId="{29435094-EB6C-44E3-B496-9012D675D0DF}" type="sibTrans" cxnId="{E18BBA3D-24EB-4C73-80EC-A4C8DFF579D4}">
      <dgm:prSet/>
      <dgm:spPr/>
      <dgm:t>
        <a:bodyPr/>
        <a:lstStyle/>
        <a:p>
          <a:endParaRPr lang="en-US"/>
        </a:p>
      </dgm:t>
    </dgm:pt>
    <dgm:pt modelId="{1D6F6821-403B-48F7-AA89-41F7D5E0D3BC}">
      <dgm:prSet/>
      <dgm:spPr/>
      <dgm:t>
        <a:bodyPr/>
        <a:lstStyle/>
        <a:p>
          <a:r>
            <a:rPr lang="en-US" baseline="0"/>
            <a:t>In simpler terms, LTI systems are steady and fair operators in the world of machines</a:t>
          </a:r>
          <a:endParaRPr lang="en-US"/>
        </a:p>
      </dgm:t>
    </dgm:pt>
    <dgm:pt modelId="{8DA23E1B-5570-4AD5-BD73-59F6A367737E}" type="parTrans" cxnId="{77735B76-02BF-42AE-BBC9-7664D9D8C8AF}">
      <dgm:prSet/>
      <dgm:spPr/>
      <dgm:t>
        <a:bodyPr/>
        <a:lstStyle/>
        <a:p>
          <a:endParaRPr lang="en-US"/>
        </a:p>
      </dgm:t>
    </dgm:pt>
    <dgm:pt modelId="{52873870-CBA7-442A-9759-EF87F2F2A230}" type="sibTrans" cxnId="{77735B76-02BF-42AE-BBC9-7664D9D8C8AF}">
      <dgm:prSet/>
      <dgm:spPr/>
      <dgm:t>
        <a:bodyPr/>
        <a:lstStyle/>
        <a:p>
          <a:endParaRPr lang="en-US"/>
        </a:p>
      </dgm:t>
    </dgm:pt>
    <dgm:pt modelId="{7F721B88-40B6-4133-9AC0-C0A0FD7305C1}" type="pres">
      <dgm:prSet presAssocID="{7C8B0F44-D522-4396-A21C-CE3FF994ACAD}" presName="root" presStyleCnt="0">
        <dgm:presLayoutVars>
          <dgm:dir/>
          <dgm:resizeHandles val="exact"/>
        </dgm:presLayoutVars>
      </dgm:prSet>
      <dgm:spPr/>
    </dgm:pt>
    <dgm:pt modelId="{398811CE-4426-4FAD-A96E-BE6BE71AFEE0}" type="pres">
      <dgm:prSet presAssocID="{F428488D-F83D-40D6-883E-81EE5EC12E20}" presName="compNode" presStyleCnt="0"/>
      <dgm:spPr/>
    </dgm:pt>
    <dgm:pt modelId="{30335D18-053F-4F90-9BB7-A23B3764E3A1}" type="pres">
      <dgm:prSet presAssocID="{F428488D-F83D-40D6-883E-81EE5EC12E2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6CE3B9AE-913C-4790-8F3E-9A1865C72934}" type="pres">
      <dgm:prSet presAssocID="{F428488D-F83D-40D6-883E-81EE5EC12E20}" presName="spaceRect" presStyleCnt="0"/>
      <dgm:spPr/>
    </dgm:pt>
    <dgm:pt modelId="{38F65903-67E3-41E0-B675-0433F5089283}" type="pres">
      <dgm:prSet presAssocID="{F428488D-F83D-40D6-883E-81EE5EC12E20}" presName="textRect" presStyleLbl="revTx" presStyleIdx="0" presStyleCnt="4">
        <dgm:presLayoutVars>
          <dgm:chMax val="1"/>
          <dgm:chPref val="1"/>
        </dgm:presLayoutVars>
      </dgm:prSet>
      <dgm:spPr/>
    </dgm:pt>
    <dgm:pt modelId="{86ABE0FD-078D-48E4-8E91-1E7F25BACD2F}" type="pres">
      <dgm:prSet presAssocID="{928C219C-3EFB-4CC0-AECE-C19C0A12BC81}" presName="sibTrans" presStyleCnt="0"/>
      <dgm:spPr/>
    </dgm:pt>
    <dgm:pt modelId="{59F1D9D6-06D8-4F86-AE91-8BDA14FC6938}" type="pres">
      <dgm:prSet presAssocID="{D38D9074-459E-4A98-8AD8-C17645556042}" presName="compNode" presStyleCnt="0"/>
      <dgm:spPr/>
    </dgm:pt>
    <dgm:pt modelId="{74707315-D00B-473D-8F89-487E348CC22E}" type="pres">
      <dgm:prSet presAssocID="{D38D9074-459E-4A98-8AD8-C17645556042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7DE5222-2371-4826-8955-831ED62EFE0D}" type="pres">
      <dgm:prSet presAssocID="{D38D9074-459E-4A98-8AD8-C17645556042}" presName="spaceRect" presStyleCnt="0"/>
      <dgm:spPr/>
    </dgm:pt>
    <dgm:pt modelId="{948C98C3-E73A-4794-9885-458E6E62FB3C}" type="pres">
      <dgm:prSet presAssocID="{D38D9074-459E-4A98-8AD8-C17645556042}" presName="textRect" presStyleLbl="revTx" presStyleIdx="1" presStyleCnt="4">
        <dgm:presLayoutVars>
          <dgm:chMax val="1"/>
          <dgm:chPref val="1"/>
        </dgm:presLayoutVars>
      </dgm:prSet>
      <dgm:spPr/>
    </dgm:pt>
    <dgm:pt modelId="{9DB68E85-1C5E-404C-A997-7925C8F96F7C}" type="pres">
      <dgm:prSet presAssocID="{2FD05161-592F-4A9E-AF1C-3FA6453D7361}" presName="sibTrans" presStyleCnt="0"/>
      <dgm:spPr/>
    </dgm:pt>
    <dgm:pt modelId="{3C04FD9D-D31B-4BB4-8F91-2BA9F842E942}" type="pres">
      <dgm:prSet presAssocID="{4169C60A-0441-4B12-AC75-E05280482498}" presName="compNode" presStyleCnt="0"/>
      <dgm:spPr/>
    </dgm:pt>
    <dgm:pt modelId="{6E1B84C8-84CC-4F3A-A793-D29A541176C2}" type="pres">
      <dgm:prSet presAssocID="{4169C60A-0441-4B12-AC75-E0528048249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9D72DE5-7F9F-4D97-9D90-AC88236D9E9D}" type="pres">
      <dgm:prSet presAssocID="{4169C60A-0441-4B12-AC75-E05280482498}" presName="spaceRect" presStyleCnt="0"/>
      <dgm:spPr/>
    </dgm:pt>
    <dgm:pt modelId="{0F5FED95-3753-4087-9B09-853110627258}" type="pres">
      <dgm:prSet presAssocID="{4169C60A-0441-4B12-AC75-E05280482498}" presName="textRect" presStyleLbl="revTx" presStyleIdx="2" presStyleCnt="4">
        <dgm:presLayoutVars>
          <dgm:chMax val="1"/>
          <dgm:chPref val="1"/>
        </dgm:presLayoutVars>
      </dgm:prSet>
      <dgm:spPr/>
    </dgm:pt>
    <dgm:pt modelId="{47FF6154-8FFE-4345-B464-2F056451C458}" type="pres">
      <dgm:prSet presAssocID="{29435094-EB6C-44E3-B496-9012D675D0DF}" presName="sibTrans" presStyleCnt="0"/>
      <dgm:spPr/>
    </dgm:pt>
    <dgm:pt modelId="{63374ECE-EB0E-4A11-B7E3-4A155ECD2D98}" type="pres">
      <dgm:prSet presAssocID="{1D6F6821-403B-48F7-AA89-41F7D5E0D3BC}" presName="compNode" presStyleCnt="0"/>
      <dgm:spPr/>
    </dgm:pt>
    <dgm:pt modelId="{6F991BB5-AB2A-43CE-8CC9-CDE381011315}" type="pres">
      <dgm:prSet presAssocID="{1D6F6821-403B-48F7-AA89-41F7D5E0D3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51B2F9D3-CD10-46EF-B1CB-15F120FB91A0}" type="pres">
      <dgm:prSet presAssocID="{1D6F6821-403B-48F7-AA89-41F7D5E0D3BC}" presName="spaceRect" presStyleCnt="0"/>
      <dgm:spPr/>
    </dgm:pt>
    <dgm:pt modelId="{4B5EADB7-CBEE-4C8A-9569-6F037D4886D4}" type="pres">
      <dgm:prSet presAssocID="{1D6F6821-403B-48F7-AA89-41F7D5E0D3B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2A9F03-1BD2-4728-9B1B-016406CB93B9}" type="presOf" srcId="{4169C60A-0441-4B12-AC75-E05280482498}" destId="{0F5FED95-3753-4087-9B09-853110627258}" srcOrd="0" destOrd="0" presId="urn:microsoft.com/office/officeart/2018/2/layout/IconLabelList"/>
    <dgm:cxn modelId="{8074A508-1FE3-4C97-AA27-D64A916524DC}" srcId="{7C8B0F44-D522-4396-A21C-CE3FF994ACAD}" destId="{F428488D-F83D-40D6-883E-81EE5EC12E20}" srcOrd="0" destOrd="0" parTransId="{B1C936A7-D4C3-43E9-A0FF-28A76E3EA6AC}" sibTransId="{928C219C-3EFB-4CC0-AECE-C19C0A12BC81}"/>
    <dgm:cxn modelId="{BE86DE20-B750-40B6-8281-AD8E6456C168}" type="presOf" srcId="{7C8B0F44-D522-4396-A21C-CE3FF994ACAD}" destId="{7F721B88-40B6-4133-9AC0-C0A0FD7305C1}" srcOrd="0" destOrd="0" presId="urn:microsoft.com/office/officeart/2018/2/layout/IconLabelList"/>
    <dgm:cxn modelId="{E18BBA3D-24EB-4C73-80EC-A4C8DFF579D4}" srcId="{7C8B0F44-D522-4396-A21C-CE3FF994ACAD}" destId="{4169C60A-0441-4B12-AC75-E05280482498}" srcOrd="2" destOrd="0" parTransId="{1CA0B52D-665F-493B-83BC-7DF9B0894280}" sibTransId="{29435094-EB6C-44E3-B496-9012D675D0DF}"/>
    <dgm:cxn modelId="{83946A45-E408-4B5F-A4F9-FDB109CC6C45}" type="presOf" srcId="{1D6F6821-403B-48F7-AA89-41F7D5E0D3BC}" destId="{4B5EADB7-CBEE-4C8A-9569-6F037D4886D4}" srcOrd="0" destOrd="0" presId="urn:microsoft.com/office/officeart/2018/2/layout/IconLabelList"/>
    <dgm:cxn modelId="{77735B76-02BF-42AE-BBC9-7664D9D8C8AF}" srcId="{7C8B0F44-D522-4396-A21C-CE3FF994ACAD}" destId="{1D6F6821-403B-48F7-AA89-41F7D5E0D3BC}" srcOrd="3" destOrd="0" parTransId="{8DA23E1B-5570-4AD5-BD73-59F6A367737E}" sibTransId="{52873870-CBA7-442A-9759-EF87F2F2A230}"/>
    <dgm:cxn modelId="{B1D86290-A44B-4DAC-A685-A8C72F63B176}" type="presOf" srcId="{D38D9074-459E-4A98-8AD8-C17645556042}" destId="{948C98C3-E73A-4794-9885-458E6E62FB3C}" srcOrd="0" destOrd="0" presId="urn:microsoft.com/office/officeart/2018/2/layout/IconLabelList"/>
    <dgm:cxn modelId="{52DDEFDA-D3C2-462B-9BDC-F6FD0DC781C8}" srcId="{7C8B0F44-D522-4396-A21C-CE3FF994ACAD}" destId="{D38D9074-459E-4A98-8AD8-C17645556042}" srcOrd="1" destOrd="0" parTransId="{44A157A3-4C81-48EA-B85D-28526E926147}" sibTransId="{2FD05161-592F-4A9E-AF1C-3FA6453D7361}"/>
    <dgm:cxn modelId="{C2AEA3FF-3FA6-4947-B062-2E28AFD10337}" type="presOf" srcId="{F428488D-F83D-40D6-883E-81EE5EC12E20}" destId="{38F65903-67E3-41E0-B675-0433F5089283}" srcOrd="0" destOrd="0" presId="urn:microsoft.com/office/officeart/2018/2/layout/IconLabelList"/>
    <dgm:cxn modelId="{A5E4166B-DE12-459F-92D6-C6E3B5E32D37}" type="presParOf" srcId="{7F721B88-40B6-4133-9AC0-C0A0FD7305C1}" destId="{398811CE-4426-4FAD-A96E-BE6BE71AFEE0}" srcOrd="0" destOrd="0" presId="urn:microsoft.com/office/officeart/2018/2/layout/IconLabelList"/>
    <dgm:cxn modelId="{99DB3B99-A58E-4A5B-A87A-43FD4FD2E6A9}" type="presParOf" srcId="{398811CE-4426-4FAD-A96E-BE6BE71AFEE0}" destId="{30335D18-053F-4F90-9BB7-A23B3764E3A1}" srcOrd="0" destOrd="0" presId="urn:microsoft.com/office/officeart/2018/2/layout/IconLabelList"/>
    <dgm:cxn modelId="{9E95F4DA-8D74-4A13-8C8E-DF41945D8EA4}" type="presParOf" srcId="{398811CE-4426-4FAD-A96E-BE6BE71AFEE0}" destId="{6CE3B9AE-913C-4790-8F3E-9A1865C72934}" srcOrd="1" destOrd="0" presId="urn:microsoft.com/office/officeart/2018/2/layout/IconLabelList"/>
    <dgm:cxn modelId="{10511C79-A605-4028-8CE1-20B99EE64CEF}" type="presParOf" srcId="{398811CE-4426-4FAD-A96E-BE6BE71AFEE0}" destId="{38F65903-67E3-41E0-B675-0433F5089283}" srcOrd="2" destOrd="0" presId="urn:microsoft.com/office/officeart/2018/2/layout/IconLabelList"/>
    <dgm:cxn modelId="{A80E339C-CD8C-4468-A4B2-3DA9CFC31AAD}" type="presParOf" srcId="{7F721B88-40B6-4133-9AC0-C0A0FD7305C1}" destId="{86ABE0FD-078D-48E4-8E91-1E7F25BACD2F}" srcOrd="1" destOrd="0" presId="urn:microsoft.com/office/officeart/2018/2/layout/IconLabelList"/>
    <dgm:cxn modelId="{F67882E8-A85C-4A5F-9BA1-4EB18B9B89B8}" type="presParOf" srcId="{7F721B88-40B6-4133-9AC0-C0A0FD7305C1}" destId="{59F1D9D6-06D8-4F86-AE91-8BDA14FC6938}" srcOrd="2" destOrd="0" presId="urn:microsoft.com/office/officeart/2018/2/layout/IconLabelList"/>
    <dgm:cxn modelId="{9191F328-3FA1-4488-B8B8-BCE6EA9E1616}" type="presParOf" srcId="{59F1D9D6-06D8-4F86-AE91-8BDA14FC6938}" destId="{74707315-D00B-473D-8F89-487E348CC22E}" srcOrd="0" destOrd="0" presId="urn:microsoft.com/office/officeart/2018/2/layout/IconLabelList"/>
    <dgm:cxn modelId="{67E53767-62DA-45EF-9FF8-76B604FCFC82}" type="presParOf" srcId="{59F1D9D6-06D8-4F86-AE91-8BDA14FC6938}" destId="{77DE5222-2371-4826-8955-831ED62EFE0D}" srcOrd="1" destOrd="0" presId="urn:microsoft.com/office/officeart/2018/2/layout/IconLabelList"/>
    <dgm:cxn modelId="{1576B152-AD0B-4A6D-AD1F-8E37F5578E47}" type="presParOf" srcId="{59F1D9D6-06D8-4F86-AE91-8BDA14FC6938}" destId="{948C98C3-E73A-4794-9885-458E6E62FB3C}" srcOrd="2" destOrd="0" presId="urn:microsoft.com/office/officeart/2018/2/layout/IconLabelList"/>
    <dgm:cxn modelId="{28AFD588-74FF-49B7-AD95-7342FDA469A0}" type="presParOf" srcId="{7F721B88-40B6-4133-9AC0-C0A0FD7305C1}" destId="{9DB68E85-1C5E-404C-A997-7925C8F96F7C}" srcOrd="3" destOrd="0" presId="urn:microsoft.com/office/officeart/2018/2/layout/IconLabelList"/>
    <dgm:cxn modelId="{155C2257-AD1C-4E71-9A67-A7C3A1834006}" type="presParOf" srcId="{7F721B88-40B6-4133-9AC0-C0A0FD7305C1}" destId="{3C04FD9D-D31B-4BB4-8F91-2BA9F842E942}" srcOrd="4" destOrd="0" presId="urn:microsoft.com/office/officeart/2018/2/layout/IconLabelList"/>
    <dgm:cxn modelId="{9FB9242D-176B-452D-9571-137790EB061A}" type="presParOf" srcId="{3C04FD9D-D31B-4BB4-8F91-2BA9F842E942}" destId="{6E1B84C8-84CC-4F3A-A793-D29A541176C2}" srcOrd="0" destOrd="0" presId="urn:microsoft.com/office/officeart/2018/2/layout/IconLabelList"/>
    <dgm:cxn modelId="{83E6289A-9FD1-4972-B4FA-FF4246B81893}" type="presParOf" srcId="{3C04FD9D-D31B-4BB4-8F91-2BA9F842E942}" destId="{D9D72DE5-7F9F-4D97-9D90-AC88236D9E9D}" srcOrd="1" destOrd="0" presId="urn:microsoft.com/office/officeart/2018/2/layout/IconLabelList"/>
    <dgm:cxn modelId="{9B1AF8D6-EABE-48CC-9B53-1254164FC2BE}" type="presParOf" srcId="{3C04FD9D-D31B-4BB4-8F91-2BA9F842E942}" destId="{0F5FED95-3753-4087-9B09-853110627258}" srcOrd="2" destOrd="0" presId="urn:microsoft.com/office/officeart/2018/2/layout/IconLabelList"/>
    <dgm:cxn modelId="{56C6D704-414E-4918-A2F3-2908B057D164}" type="presParOf" srcId="{7F721B88-40B6-4133-9AC0-C0A0FD7305C1}" destId="{47FF6154-8FFE-4345-B464-2F056451C458}" srcOrd="5" destOrd="0" presId="urn:microsoft.com/office/officeart/2018/2/layout/IconLabelList"/>
    <dgm:cxn modelId="{C86FB292-C86C-478E-B454-FE5D7FCAFE2D}" type="presParOf" srcId="{7F721B88-40B6-4133-9AC0-C0A0FD7305C1}" destId="{63374ECE-EB0E-4A11-B7E3-4A155ECD2D98}" srcOrd="6" destOrd="0" presId="urn:microsoft.com/office/officeart/2018/2/layout/IconLabelList"/>
    <dgm:cxn modelId="{18514319-B94F-4701-A3A8-05E36AAFC313}" type="presParOf" srcId="{63374ECE-EB0E-4A11-B7E3-4A155ECD2D98}" destId="{6F991BB5-AB2A-43CE-8CC9-CDE381011315}" srcOrd="0" destOrd="0" presId="urn:microsoft.com/office/officeart/2018/2/layout/IconLabelList"/>
    <dgm:cxn modelId="{EE253D72-4D0D-4E59-AA4B-6FA94412546C}" type="presParOf" srcId="{63374ECE-EB0E-4A11-B7E3-4A155ECD2D98}" destId="{51B2F9D3-CD10-46EF-B1CB-15F120FB91A0}" srcOrd="1" destOrd="0" presId="urn:microsoft.com/office/officeart/2018/2/layout/IconLabelList"/>
    <dgm:cxn modelId="{F51BD9B0-DFA6-408C-9F87-4B353F7A0276}" type="presParOf" srcId="{63374ECE-EB0E-4A11-B7E3-4A155ECD2D98}" destId="{4B5EADB7-CBEE-4C8A-9569-6F037D4886D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943901-A4D6-4A38-B9EF-75C59E1D7E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607DC6-3553-4619-AFF3-94BEC2EDF318}">
      <dgm:prSet/>
      <dgm:spPr/>
      <dgm:t>
        <a:bodyPr/>
        <a:lstStyle/>
        <a:p>
          <a:r>
            <a:rPr lang="en-US" baseline="0"/>
            <a:t>Time-Domain Analysis</a:t>
          </a:r>
          <a:endParaRPr lang="en-US"/>
        </a:p>
      </dgm:t>
    </dgm:pt>
    <dgm:pt modelId="{9979CDF5-1518-469E-9625-16DB920C5C45}" type="parTrans" cxnId="{8B406155-2362-4DAE-8E79-65728CA40674}">
      <dgm:prSet/>
      <dgm:spPr/>
      <dgm:t>
        <a:bodyPr/>
        <a:lstStyle/>
        <a:p>
          <a:endParaRPr lang="en-US"/>
        </a:p>
      </dgm:t>
    </dgm:pt>
    <dgm:pt modelId="{1B8CF8D1-F518-44C1-A603-7764763D38EE}" type="sibTrans" cxnId="{8B406155-2362-4DAE-8E79-65728CA40674}">
      <dgm:prSet/>
      <dgm:spPr/>
      <dgm:t>
        <a:bodyPr/>
        <a:lstStyle/>
        <a:p>
          <a:endParaRPr lang="en-US"/>
        </a:p>
      </dgm:t>
    </dgm:pt>
    <dgm:pt modelId="{063BD8E5-C12F-4472-AD6E-BD3943D2F823}">
      <dgm:prSet/>
      <dgm:spPr/>
      <dgm:t>
        <a:bodyPr/>
        <a:lstStyle/>
        <a:p>
          <a:r>
            <a:rPr lang="en-US" baseline="0"/>
            <a:t>Efficient Computation</a:t>
          </a:r>
          <a:endParaRPr lang="en-US"/>
        </a:p>
      </dgm:t>
    </dgm:pt>
    <dgm:pt modelId="{AE0E5194-2787-449C-873D-585FAECC4FC2}" type="parTrans" cxnId="{23232439-1430-4C78-9939-E0480130E112}">
      <dgm:prSet/>
      <dgm:spPr/>
      <dgm:t>
        <a:bodyPr/>
        <a:lstStyle/>
        <a:p>
          <a:endParaRPr lang="en-US"/>
        </a:p>
      </dgm:t>
    </dgm:pt>
    <dgm:pt modelId="{47C0F08A-A14F-4B4E-88E9-EA5F509A7019}" type="sibTrans" cxnId="{23232439-1430-4C78-9939-E0480130E112}">
      <dgm:prSet/>
      <dgm:spPr/>
      <dgm:t>
        <a:bodyPr/>
        <a:lstStyle/>
        <a:p>
          <a:endParaRPr lang="en-US"/>
        </a:p>
      </dgm:t>
    </dgm:pt>
    <dgm:pt modelId="{1C4A1495-E32D-47EE-A775-78EB3B4BE167}">
      <dgm:prSet/>
      <dgm:spPr/>
      <dgm:t>
        <a:bodyPr/>
        <a:lstStyle/>
        <a:p>
          <a:r>
            <a:rPr lang="en-US" baseline="0"/>
            <a:t>Impulse Response Representation</a:t>
          </a:r>
          <a:endParaRPr lang="en-US"/>
        </a:p>
      </dgm:t>
    </dgm:pt>
    <dgm:pt modelId="{6B43C1D2-65E4-4A33-998F-F13DB9A1F2F5}" type="parTrans" cxnId="{C60CEA7A-B9BA-4C45-8B5B-BE248F147063}">
      <dgm:prSet/>
      <dgm:spPr/>
      <dgm:t>
        <a:bodyPr/>
        <a:lstStyle/>
        <a:p>
          <a:endParaRPr lang="en-US"/>
        </a:p>
      </dgm:t>
    </dgm:pt>
    <dgm:pt modelId="{4A801656-827D-4ECB-9728-11D426D73A31}" type="sibTrans" cxnId="{C60CEA7A-B9BA-4C45-8B5B-BE248F147063}">
      <dgm:prSet/>
      <dgm:spPr/>
      <dgm:t>
        <a:bodyPr/>
        <a:lstStyle/>
        <a:p>
          <a:endParaRPr lang="en-US"/>
        </a:p>
      </dgm:t>
    </dgm:pt>
    <dgm:pt modelId="{95066CAD-65BB-49AC-924D-CB61BCCDB9AF}">
      <dgm:prSet/>
      <dgm:spPr/>
      <dgm:t>
        <a:bodyPr/>
        <a:lstStyle/>
        <a:p>
          <a:r>
            <a:rPr lang="en-US" baseline="0"/>
            <a:t>Flexibility in System Analysis</a:t>
          </a:r>
          <a:endParaRPr lang="en-US"/>
        </a:p>
      </dgm:t>
    </dgm:pt>
    <dgm:pt modelId="{1F9F626C-B072-426F-85AF-4C08CC513D3F}" type="parTrans" cxnId="{23120DA7-DA12-488F-8E99-ADFD614EE845}">
      <dgm:prSet/>
      <dgm:spPr/>
      <dgm:t>
        <a:bodyPr/>
        <a:lstStyle/>
        <a:p>
          <a:endParaRPr lang="en-US"/>
        </a:p>
      </dgm:t>
    </dgm:pt>
    <dgm:pt modelId="{383C2A48-2540-4670-85D9-7617ADEDCBF6}" type="sibTrans" cxnId="{23120DA7-DA12-488F-8E99-ADFD614EE845}">
      <dgm:prSet/>
      <dgm:spPr/>
      <dgm:t>
        <a:bodyPr/>
        <a:lstStyle/>
        <a:p>
          <a:endParaRPr lang="en-US"/>
        </a:p>
      </dgm:t>
    </dgm:pt>
    <dgm:pt modelId="{608F3827-38D2-4A52-91F0-8E054CA9B2EE}" type="pres">
      <dgm:prSet presAssocID="{84943901-A4D6-4A38-B9EF-75C59E1D7EED}" presName="root" presStyleCnt="0">
        <dgm:presLayoutVars>
          <dgm:dir/>
          <dgm:resizeHandles val="exact"/>
        </dgm:presLayoutVars>
      </dgm:prSet>
      <dgm:spPr/>
    </dgm:pt>
    <dgm:pt modelId="{4982F4E4-8869-4D7E-B898-F900224CAC97}" type="pres">
      <dgm:prSet presAssocID="{B2607DC6-3553-4619-AFF3-94BEC2EDF318}" presName="compNode" presStyleCnt="0"/>
      <dgm:spPr/>
    </dgm:pt>
    <dgm:pt modelId="{9020AF9A-F8AC-4E23-94A0-A103F32368CA}" type="pres">
      <dgm:prSet presAssocID="{B2607DC6-3553-4619-AFF3-94BEC2EDF318}" presName="bgRect" presStyleLbl="bgShp" presStyleIdx="0" presStyleCnt="4"/>
      <dgm:spPr/>
    </dgm:pt>
    <dgm:pt modelId="{6AC3D0E7-C03C-4CE5-9A29-CEC4560BAFC8}" type="pres">
      <dgm:prSet presAssocID="{B2607DC6-3553-4619-AFF3-94BEC2EDF31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B6F097D-9FB2-48AD-A274-47F1C4506DAB}" type="pres">
      <dgm:prSet presAssocID="{B2607DC6-3553-4619-AFF3-94BEC2EDF318}" presName="spaceRect" presStyleCnt="0"/>
      <dgm:spPr/>
    </dgm:pt>
    <dgm:pt modelId="{128CD6D8-3673-40A7-B4B1-8D43529E913F}" type="pres">
      <dgm:prSet presAssocID="{B2607DC6-3553-4619-AFF3-94BEC2EDF318}" presName="parTx" presStyleLbl="revTx" presStyleIdx="0" presStyleCnt="4">
        <dgm:presLayoutVars>
          <dgm:chMax val="0"/>
          <dgm:chPref val="0"/>
        </dgm:presLayoutVars>
      </dgm:prSet>
      <dgm:spPr/>
    </dgm:pt>
    <dgm:pt modelId="{EBA1EC85-504B-46FF-9AC3-04D0847CEA6F}" type="pres">
      <dgm:prSet presAssocID="{1B8CF8D1-F518-44C1-A603-7764763D38EE}" presName="sibTrans" presStyleCnt="0"/>
      <dgm:spPr/>
    </dgm:pt>
    <dgm:pt modelId="{76A4E6B5-4466-4E4F-A4C7-58827EDA0724}" type="pres">
      <dgm:prSet presAssocID="{063BD8E5-C12F-4472-AD6E-BD3943D2F823}" presName="compNode" presStyleCnt="0"/>
      <dgm:spPr/>
    </dgm:pt>
    <dgm:pt modelId="{B11833A2-6216-4A3E-ADC8-25E86F3FEADF}" type="pres">
      <dgm:prSet presAssocID="{063BD8E5-C12F-4472-AD6E-BD3943D2F823}" presName="bgRect" presStyleLbl="bgShp" presStyleIdx="1" presStyleCnt="4"/>
      <dgm:spPr/>
    </dgm:pt>
    <dgm:pt modelId="{113A8001-112C-451A-958F-90371D9D7BEA}" type="pres">
      <dgm:prSet presAssocID="{063BD8E5-C12F-4472-AD6E-BD3943D2F823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FFF65282-5CAE-473B-8E08-810FA0CBAA87}" type="pres">
      <dgm:prSet presAssocID="{063BD8E5-C12F-4472-AD6E-BD3943D2F823}" presName="spaceRect" presStyleCnt="0"/>
      <dgm:spPr/>
    </dgm:pt>
    <dgm:pt modelId="{19A351BA-7986-4DDC-A461-B9F9AF452FC0}" type="pres">
      <dgm:prSet presAssocID="{063BD8E5-C12F-4472-AD6E-BD3943D2F823}" presName="parTx" presStyleLbl="revTx" presStyleIdx="1" presStyleCnt="4">
        <dgm:presLayoutVars>
          <dgm:chMax val="0"/>
          <dgm:chPref val="0"/>
        </dgm:presLayoutVars>
      </dgm:prSet>
      <dgm:spPr/>
    </dgm:pt>
    <dgm:pt modelId="{515723C3-3BEA-4A2B-9774-7E22A58BC9D9}" type="pres">
      <dgm:prSet presAssocID="{47C0F08A-A14F-4B4E-88E9-EA5F509A7019}" presName="sibTrans" presStyleCnt="0"/>
      <dgm:spPr/>
    </dgm:pt>
    <dgm:pt modelId="{C326B550-51E5-4210-A620-5C10D0207CD3}" type="pres">
      <dgm:prSet presAssocID="{1C4A1495-E32D-47EE-A775-78EB3B4BE167}" presName="compNode" presStyleCnt="0"/>
      <dgm:spPr/>
    </dgm:pt>
    <dgm:pt modelId="{E986488B-61AB-46D1-BCB2-44BE8069F32C}" type="pres">
      <dgm:prSet presAssocID="{1C4A1495-E32D-47EE-A775-78EB3B4BE167}" presName="bgRect" presStyleLbl="bgShp" presStyleIdx="2" presStyleCnt="4"/>
      <dgm:spPr/>
    </dgm:pt>
    <dgm:pt modelId="{63370431-9391-4196-B4A1-34D1D6256CEC}" type="pres">
      <dgm:prSet presAssocID="{1C4A1495-E32D-47EE-A775-78EB3B4BE1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1F9BBEAF-B50A-46A0-AFB1-9D06CA71286F}" type="pres">
      <dgm:prSet presAssocID="{1C4A1495-E32D-47EE-A775-78EB3B4BE167}" presName="spaceRect" presStyleCnt="0"/>
      <dgm:spPr/>
    </dgm:pt>
    <dgm:pt modelId="{5553D7A4-D2C3-4AF6-92C6-825C4EB7CCF8}" type="pres">
      <dgm:prSet presAssocID="{1C4A1495-E32D-47EE-A775-78EB3B4BE167}" presName="parTx" presStyleLbl="revTx" presStyleIdx="2" presStyleCnt="4">
        <dgm:presLayoutVars>
          <dgm:chMax val="0"/>
          <dgm:chPref val="0"/>
        </dgm:presLayoutVars>
      </dgm:prSet>
      <dgm:spPr/>
    </dgm:pt>
    <dgm:pt modelId="{2A3F10DC-2BAA-4DF1-955D-833194055742}" type="pres">
      <dgm:prSet presAssocID="{4A801656-827D-4ECB-9728-11D426D73A31}" presName="sibTrans" presStyleCnt="0"/>
      <dgm:spPr/>
    </dgm:pt>
    <dgm:pt modelId="{AB0B0A8D-3547-4FE5-B69E-D50C9DBFEBF6}" type="pres">
      <dgm:prSet presAssocID="{95066CAD-65BB-49AC-924D-CB61BCCDB9AF}" presName="compNode" presStyleCnt="0"/>
      <dgm:spPr/>
    </dgm:pt>
    <dgm:pt modelId="{34489AEA-8CCD-4255-9054-749F7D1FFA5A}" type="pres">
      <dgm:prSet presAssocID="{95066CAD-65BB-49AC-924D-CB61BCCDB9AF}" presName="bgRect" presStyleLbl="bgShp" presStyleIdx="3" presStyleCnt="4"/>
      <dgm:spPr/>
    </dgm:pt>
    <dgm:pt modelId="{93F65030-8E97-43E6-9B06-8E7E8EB13A05}" type="pres">
      <dgm:prSet presAssocID="{95066CAD-65BB-49AC-924D-CB61BCCDB9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375A8FA-DB76-49FF-BC8F-8653A1FA4D72}" type="pres">
      <dgm:prSet presAssocID="{95066CAD-65BB-49AC-924D-CB61BCCDB9AF}" presName="spaceRect" presStyleCnt="0"/>
      <dgm:spPr/>
    </dgm:pt>
    <dgm:pt modelId="{0C88C1DC-9F2D-4D31-90B7-49A67997E2B0}" type="pres">
      <dgm:prSet presAssocID="{95066CAD-65BB-49AC-924D-CB61BCCDB9A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6F9F205-5040-412C-AEB1-A49C71B928F2}" type="presOf" srcId="{84943901-A4D6-4A38-B9EF-75C59E1D7EED}" destId="{608F3827-38D2-4A52-91F0-8E054CA9B2EE}" srcOrd="0" destOrd="0" presId="urn:microsoft.com/office/officeart/2018/2/layout/IconVerticalSolidList"/>
    <dgm:cxn modelId="{8BBFAD17-291B-4D8F-94C6-AAE018BBF7F5}" type="presOf" srcId="{95066CAD-65BB-49AC-924D-CB61BCCDB9AF}" destId="{0C88C1DC-9F2D-4D31-90B7-49A67997E2B0}" srcOrd="0" destOrd="0" presId="urn:microsoft.com/office/officeart/2018/2/layout/IconVerticalSolidList"/>
    <dgm:cxn modelId="{23232439-1430-4C78-9939-E0480130E112}" srcId="{84943901-A4D6-4A38-B9EF-75C59E1D7EED}" destId="{063BD8E5-C12F-4472-AD6E-BD3943D2F823}" srcOrd="1" destOrd="0" parTransId="{AE0E5194-2787-449C-873D-585FAECC4FC2}" sibTransId="{47C0F08A-A14F-4B4E-88E9-EA5F509A7019}"/>
    <dgm:cxn modelId="{6A09364F-C086-498B-B706-A9BD9FF5D360}" type="presOf" srcId="{1C4A1495-E32D-47EE-A775-78EB3B4BE167}" destId="{5553D7A4-D2C3-4AF6-92C6-825C4EB7CCF8}" srcOrd="0" destOrd="0" presId="urn:microsoft.com/office/officeart/2018/2/layout/IconVerticalSolidList"/>
    <dgm:cxn modelId="{8B406155-2362-4DAE-8E79-65728CA40674}" srcId="{84943901-A4D6-4A38-B9EF-75C59E1D7EED}" destId="{B2607DC6-3553-4619-AFF3-94BEC2EDF318}" srcOrd="0" destOrd="0" parTransId="{9979CDF5-1518-469E-9625-16DB920C5C45}" sibTransId="{1B8CF8D1-F518-44C1-A603-7764763D38EE}"/>
    <dgm:cxn modelId="{C60CEA7A-B9BA-4C45-8B5B-BE248F147063}" srcId="{84943901-A4D6-4A38-B9EF-75C59E1D7EED}" destId="{1C4A1495-E32D-47EE-A775-78EB3B4BE167}" srcOrd="2" destOrd="0" parTransId="{6B43C1D2-65E4-4A33-998F-F13DB9A1F2F5}" sibTransId="{4A801656-827D-4ECB-9728-11D426D73A31}"/>
    <dgm:cxn modelId="{CD7BD78F-D517-4FE3-B6DB-7FB7398140E2}" type="presOf" srcId="{063BD8E5-C12F-4472-AD6E-BD3943D2F823}" destId="{19A351BA-7986-4DDC-A461-B9F9AF452FC0}" srcOrd="0" destOrd="0" presId="urn:microsoft.com/office/officeart/2018/2/layout/IconVerticalSolidList"/>
    <dgm:cxn modelId="{23120DA7-DA12-488F-8E99-ADFD614EE845}" srcId="{84943901-A4D6-4A38-B9EF-75C59E1D7EED}" destId="{95066CAD-65BB-49AC-924D-CB61BCCDB9AF}" srcOrd="3" destOrd="0" parTransId="{1F9F626C-B072-426F-85AF-4C08CC513D3F}" sibTransId="{383C2A48-2540-4670-85D9-7617ADEDCBF6}"/>
    <dgm:cxn modelId="{8E6BCDFE-D904-43ED-83D9-8FA1D6987AF9}" type="presOf" srcId="{B2607DC6-3553-4619-AFF3-94BEC2EDF318}" destId="{128CD6D8-3673-40A7-B4B1-8D43529E913F}" srcOrd="0" destOrd="0" presId="urn:microsoft.com/office/officeart/2018/2/layout/IconVerticalSolidList"/>
    <dgm:cxn modelId="{3C341BA6-3942-483D-AD2A-E1228B2A69BC}" type="presParOf" srcId="{608F3827-38D2-4A52-91F0-8E054CA9B2EE}" destId="{4982F4E4-8869-4D7E-B898-F900224CAC97}" srcOrd="0" destOrd="0" presId="urn:microsoft.com/office/officeart/2018/2/layout/IconVerticalSolidList"/>
    <dgm:cxn modelId="{F3C358E2-7E90-4EDD-8309-7781CFC75CD6}" type="presParOf" srcId="{4982F4E4-8869-4D7E-B898-F900224CAC97}" destId="{9020AF9A-F8AC-4E23-94A0-A103F32368CA}" srcOrd="0" destOrd="0" presId="urn:microsoft.com/office/officeart/2018/2/layout/IconVerticalSolidList"/>
    <dgm:cxn modelId="{0DF25952-CE7F-4F77-8828-E6A4347DC1ED}" type="presParOf" srcId="{4982F4E4-8869-4D7E-B898-F900224CAC97}" destId="{6AC3D0E7-C03C-4CE5-9A29-CEC4560BAFC8}" srcOrd="1" destOrd="0" presId="urn:microsoft.com/office/officeart/2018/2/layout/IconVerticalSolidList"/>
    <dgm:cxn modelId="{68C4DA6B-7A76-4454-B509-37CFF2AAD539}" type="presParOf" srcId="{4982F4E4-8869-4D7E-B898-F900224CAC97}" destId="{CB6F097D-9FB2-48AD-A274-47F1C4506DAB}" srcOrd="2" destOrd="0" presId="urn:microsoft.com/office/officeart/2018/2/layout/IconVerticalSolidList"/>
    <dgm:cxn modelId="{0D96A091-7887-4864-9B04-647A8CC0E84F}" type="presParOf" srcId="{4982F4E4-8869-4D7E-B898-F900224CAC97}" destId="{128CD6D8-3673-40A7-B4B1-8D43529E913F}" srcOrd="3" destOrd="0" presId="urn:microsoft.com/office/officeart/2018/2/layout/IconVerticalSolidList"/>
    <dgm:cxn modelId="{FE17C473-5006-447A-8878-988ACCB05F49}" type="presParOf" srcId="{608F3827-38D2-4A52-91F0-8E054CA9B2EE}" destId="{EBA1EC85-504B-46FF-9AC3-04D0847CEA6F}" srcOrd="1" destOrd="0" presId="urn:microsoft.com/office/officeart/2018/2/layout/IconVerticalSolidList"/>
    <dgm:cxn modelId="{39ACDECE-4FC7-4174-B1AC-3079BD649975}" type="presParOf" srcId="{608F3827-38D2-4A52-91F0-8E054CA9B2EE}" destId="{76A4E6B5-4466-4E4F-A4C7-58827EDA0724}" srcOrd="2" destOrd="0" presId="urn:microsoft.com/office/officeart/2018/2/layout/IconVerticalSolidList"/>
    <dgm:cxn modelId="{DDF2376A-15B7-450E-9A2A-E410C4FEE4C9}" type="presParOf" srcId="{76A4E6B5-4466-4E4F-A4C7-58827EDA0724}" destId="{B11833A2-6216-4A3E-ADC8-25E86F3FEADF}" srcOrd="0" destOrd="0" presId="urn:microsoft.com/office/officeart/2018/2/layout/IconVerticalSolidList"/>
    <dgm:cxn modelId="{F4BC3A85-41BB-41EF-8D04-30B8DD1734E5}" type="presParOf" srcId="{76A4E6B5-4466-4E4F-A4C7-58827EDA0724}" destId="{113A8001-112C-451A-958F-90371D9D7BEA}" srcOrd="1" destOrd="0" presId="urn:microsoft.com/office/officeart/2018/2/layout/IconVerticalSolidList"/>
    <dgm:cxn modelId="{0D74E8E0-17FD-48D2-8184-C534A6E3D90D}" type="presParOf" srcId="{76A4E6B5-4466-4E4F-A4C7-58827EDA0724}" destId="{FFF65282-5CAE-473B-8E08-810FA0CBAA87}" srcOrd="2" destOrd="0" presId="urn:microsoft.com/office/officeart/2018/2/layout/IconVerticalSolidList"/>
    <dgm:cxn modelId="{8B23D3F3-A752-4AB5-8D74-F87816A9B14F}" type="presParOf" srcId="{76A4E6B5-4466-4E4F-A4C7-58827EDA0724}" destId="{19A351BA-7986-4DDC-A461-B9F9AF452FC0}" srcOrd="3" destOrd="0" presId="urn:microsoft.com/office/officeart/2018/2/layout/IconVerticalSolidList"/>
    <dgm:cxn modelId="{5091DDA9-51AE-4A97-8059-D8AD1E3C8A33}" type="presParOf" srcId="{608F3827-38D2-4A52-91F0-8E054CA9B2EE}" destId="{515723C3-3BEA-4A2B-9774-7E22A58BC9D9}" srcOrd="3" destOrd="0" presId="urn:microsoft.com/office/officeart/2018/2/layout/IconVerticalSolidList"/>
    <dgm:cxn modelId="{DF897702-5899-4DE1-925D-5B726A3D6274}" type="presParOf" srcId="{608F3827-38D2-4A52-91F0-8E054CA9B2EE}" destId="{C326B550-51E5-4210-A620-5C10D0207CD3}" srcOrd="4" destOrd="0" presId="urn:microsoft.com/office/officeart/2018/2/layout/IconVerticalSolidList"/>
    <dgm:cxn modelId="{51D04C9B-D626-4718-8E0C-336B2B444675}" type="presParOf" srcId="{C326B550-51E5-4210-A620-5C10D0207CD3}" destId="{E986488B-61AB-46D1-BCB2-44BE8069F32C}" srcOrd="0" destOrd="0" presId="urn:microsoft.com/office/officeart/2018/2/layout/IconVerticalSolidList"/>
    <dgm:cxn modelId="{9C81AF2A-D116-4C69-A831-A62C56AA15D7}" type="presParOf" srcId="{C326B550-51E5-4210-A620-5C10D0207CD3}" destId="{63370431-9391-4196-B4A1-34D1D6256CEC}" srcOrd="1" destOrd="0" presId="urn:microsoft.com/office/officeart/2018/2/layout/IconVerticalSolidList"/>
    <dgm:cxn modelId="{E04998E0-F73B-428E-A99C-CCA9DFFF91F0}" type="presParOf" srcId="{C326B550-51E5-4210-A620-5C10D0207CD3}" destId="{1F9BBEAF-B50A-46A0-AFB1-9D06CA71286F}" srcOrd="2" destOrd="0" presId="urn:microsoft.com/office/officeart/2018/2/layout/IconVerticalSolidList"/>
    <dgm:cxn modelId="{21132D3F-C2EE-4448-9626-777BD495C414}" type="presParOf" srcId="{C326B550-51E5-4210-A620-5C10D0207CD3}" destId="{5553D7A4-D2C3-4AF6-92C6-825C4EB7CCF8}" srcOrd="3" destOrd="0" presId="urn:microsoft.com/office/officeart/2018/2/layout/IconVerticalSolidList"/>
    <dgm:cxn modelId="{6FA13B3B-CB62-4FBC-8058-567E3D0B601D}" type="presParOf" srcId="{608F3827-38D2-4A52-91F0-8E054CA9B2EE}" destId="{2A3F10DC-2BAA-4DF1-955D-833194055742}" srcOrd="5" destOrd="0" presId="urn:microsoft.com/office/officeart/2018/2/layout/IconVerticalSolidList"/>
    <dgm:cxn modelId="{95E36C60-A945-45A8-8506-25D6A448283A}" type="presParOf" srcId="{608F3827-38D2-4A52-91F0-8E054CA9B2EE}" destId="{AB0B0A8D-3547-4FE5-B69E-D50C9DBFEBF6}" srcOrd="6" destOrd="0" presId="urn:microsoft.com/office/officeart/2018/2/layout/IconVerticalSolidList"/>
    <dgm:cxn modelId="{6E8E5A23-A605-432A-A093-485A96B9C029}" type="presParOf" srcId="{AB0B0A8D-3547-4FE5-B69E-D50C9DBFEBF6}" destId="{34489AEA-8CCD-4255-9054-749F7D1FFA5A}" srcOrd="0" destOrd="0" presId="urn:microsoft.com/office/officeart/2018/2/layout/IconVerticalSolidList"/>
    <dgm:cxn modelId="{50767D83-2239-49F2-848C-E8F4BBF10473}" type="presParOf" srcId="{AB0B0A8D-3547-4FE5-B69E-D50C9DBFEBF6}" destId="{93F65030-8E97-43E6-9B06-8E7E8EB13A05}" srcOrd="1" destOrd="0" presId="urn:microsoft.com/office/officeart/2018/2/layout/IconVerticalSolidList"/>
    <dgm:cxn modelId="{F3F6BFAA-EB5E-4D14-B831-83BE806B08FD}" type="presParOf" srcId="{AB0B0A8D-3547-4FE5-B69E-D50C9DBFEBF6}" destId="{8375A8FA-DB76-49FF-BC8F-8653A1FA4D72}" srcOrd="2" destOrd="0" presId="urn:microsoft.com/office/officeart/2018/2/layout/IconVerticalSolidList"/>
    <dgm:cxn modelId="{4C7CF114-940B-4583-BAB5-9908332C79DB}" type="presParOf" srcId="{AB0B0A8D-3547-4FE5-B69E-D50C9DBFEBF6}" destId="{0C88C1DC-9F2D-4D31-90B7-49A67997E2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F6C0C-386A-4F0C-A43E-1D9FF284C8A9}">
      <dsp:nvSpPr>
        <dsp:cNvPr id="0" name=""/>
        <dsp:cNvSpPr/>
      </dsp:nvSpPr>
      <dsp:spPr>
        <a:xfrm>
          <a:off x="35934" y="87"/>
          <a:ext cx="1168356" cy="584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Input</a:t>
          </a:r>
          <a:endParaRPr lang="en-PK" sz="2000" kern="1200" dirty="0"/>
        </a:p>
      </dsp:txBody>
      <dsp:txXfrm>
        <a:off x="53044" y="17197"/>
        <a:ext cx="1134136" cy="549958"/>
      </dsp:txXfrm>
    </dsp:sp>
    <dsp:sp modelId="{61DF0BFB-5024-410C-97F4-AEDEF0525198}">
      <dsp:nvSpPr>
        <dsp:cNvPr id="0" name=""/>
        <dsp:cNvSpPr/>
      </dsp:nvSpPr>
      <dsp:spPr>
        <a:xfrm>
          <a:off x="152769" y="584265"/>
          <a:ext cx="116835" cy="43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133"/>
              </a:lnTo>
              <a:lnTo>
                <a:pt x="116835" y="43813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1F264-01DC-4769-AA7B-34CAED2802A9}">
      <dsp:nvSpPr>
        <dsp:cNvPr id="0" name=""/>
        <dsp:cNvSpPr/>
      </dsp:nvSpPr>
      <dsp:spPr>
        <a:xfrm>
          <a:off x="269605" y="730309"/>
          <a:ext cx="934685" cy="5841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Microphone</a:t>
          </a:r>
          <a:endParaRPr lang="en-PK" sz="1100" kern="1200" dirty="0"/>
        </a:p>
      </dsp:txBody>
      <dsp:txXfrm>
        <a:off x="286715" y="747419"/>
        <a:ext cx="900465" cy="549958"/>
      </dsp:txXfrm>
    </dsp:sp>
    <dsp:sp modelId="{C6B27F52-F3AA-44D9-9DF9-A98E4B95B509}">
      <dsp:nvSpPr>
        <dsp:cNvPr id="0" name=""/>
        <dsp:cNvSpPr/>
      </dsp:nvSpPr>
      <dsp:spPr>
        <a:xfrm>
          <a:off x="152769" y="584265"/>
          <a:ext cx="116835" cy="1168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356"/>
              </a:lnTo>
              <a:lnTo>
                <a:pt x="116835" y="116835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EFF319-61B6-4D0C-9803-4A94089E6C6F}">
      <dsp:nvSpPr>
        <dsp:cNvPr id="0" name=""/>
        <dsp:cNvSpPr/>
      </dsp:nvSpPr>
      <dsp:spPr>
        <a:xfrm>
          <a:off x="269605" y="1460532"/>
          <a:ext cx="934685" cy="5841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User Interface</a:t>
          </a:r>
          <a:endParaRPr lang="en-PK" sz="1100" kern="1200" dirty="0"/>
        </a:p>
      </dsp:txBody>
      <dsp:txXfrm>
        <a:off x="286715" y="1477642"/>
        <a:ext cx="900465" cy="549958"/>
      </dsp:txXfrm>
    </dsp:sp>
    <dsp:sp modelId="{1C1A3C84-B641-46E2-B827-07383232CEDA}">
      <dsp:nvSpPr>
        <dsp:cNvPr id="0" name=""/>
        <dsp:cNvSpPr/>
      </dsp:nvSpPr>
      <dsp:spPr>
        <a:xfrm>
          <a:off x="1496379" y="87"/>
          <a:ext cx="1168356" cy="584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ADC</a:t>
          </a:r>
          <a:endParaRPr lang="en-PK" sz="2000" kern="1200" dirty="0"/>
        </a:p>
      </dsp:txBody>
      <dsp:txXfrm>
        <a:off x="1513489" y="17197"/>
        <a:ext cx="1134136" cy="549958"/>
      </dsp:txXfrm>
    </dsp:sp>
    <dsp:sp modelId="{544680E1-945D-4F6C-AC3F-722046E1A6E6}">
      <dsp:nvSpPr>
        <dsp:cNvPr id="0" name=""/>
        <dsp:cNvSpPr/>
      </dsp:nvSpPr>
      <dsp:spPr>
        <a:xfrm>
          <a:off x="1613215" y="584265"/>
          <a:ext cx="116835" cy="43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133"/>
              </a:lnTo>
              <a:lnTo>
                <a:pt x="116835" y="43813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B20E4-D7B0-42EE-B6B4-6FA5F42E80CD}">
      <dsp:nvSpPr>
        <dsp:cNvPr id="0" name=""/>
        <dsp:cNvSpPr/>
      </dsp:nvSpPr>
      <dsp:spPr>
        <a:xfrm>
          <a:off x="1730050" y="730309"/>
          <a:ext cx="934685" cy="5841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Sample and Hold Circuit:</a:t>
          </a:r>
          <a:endParaRPr lang="en-PK" sz="1100" kern="1200" dirty="0"/>
        </a:p>
      </dsp:txBody>
      <dsp:txXfrm>
        <a:off x="1747160" y="747419"/>
        <a:ext cx="900465" cy="549958"/>
      </dsp:txXfrm>
    </dsp:sp>
    <dsp:sp modelId="{F841BA38-EF2E-407A-BBDA-0B0A56D1A89C}">
      <dsp:nvSpPr>
        <dsp:cNvPr id="0" name=""/>
        <dsp:cNvSpPr/>
      </dsp:nvSpPr>
      <dsp:spPr>
        <a:xfrm>
          <a:off x="1613215" y="584265"/>
          <a:ext cx="116835" cy="1168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356"/>
              </a:lnTo>
              <a:lnTo>
                <a:pt x="116835" y="116835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E8774-AEC6-4C03-B922-FA776F7DE8F7}">
      <dsp:nvSpPr>
        <dsp:cNvPr id="0" name=""/>
        <dsp:cNvSpPr/>
      </dsp:nvSpPr>
      <dsp:spPr>
        <a:xfrm>
          <a:off x="1730050" y="1460532"/>
          <a:ext cx="934685" cy="5841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Digital Output</a:t>
          </a:r>
          <a:endParaRPr lang="en-PK" sz="1100" kern="1200" dirty="0"/>
        </a:p>
      </dsp:txBody>
      <dsp:txXfrm>
        <a:off x="1747160" y="1477642"/>
        <a:ext cx="900465" cy="549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F6C0C-386A-4F0C-A43E-1D9FF284C8A9}">
      <dsp:nvSpPr>
        <dsp:cNvPr id="0" name=""/>
        <dsp:cNvSpPr/>
      </dsp:nvSpPr>
      <dsp:spPr>
        <a:xfrm>
          <a:off x="35934" y="87"/>
          <a:ext cx="1168356" cy="584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Memory</a:t>
          </a:r>
          <a:endParaRPr lang="en-PK" sz="2000" kern="1200" dirty="0"/>
        </a:p>
      </dsp:txBody>
      <dsp:txXfrm>
        <a:off x="53044" y="17197"/>
        <a:ext cx="1134136" cy="549958"/>
      </dsp:txXfrm>
    </dsp:sp>
    <dsp:sp modelId="{61DF0BFB-5024-410C-97F4-AEDEF0525198}">
      <dsp:nvSpPr>
        <dsp:cNvPr id="0" name=""/>
        <dsp:cNvSpPr/>
      </dsp:nvSpPr>
      <dsp:spPr>
        <a:xfrm>
          <a:off x="152769" y="584265"/>
          <a:ext cx="116835" cy="43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133"/>
              </a:lnTo>
              <a:lnTo>
                <a:pt x="116835" y="43813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1F264-01DC-4769-AA7B-34CAED2802A9}">
      <dsp:nvSpPr>
        <dsp:cNvPr id="0" name=""/>
        <dsp:cNvSpPr/>
      </dsp:nvSpPr>
      <dsp:spPr>
        <a:xfrm>
          <a:off x="269605" y="730309"/>
          <a:ext cx="934685" cy="5841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RAM/ROM</a:t>
          </a:r>
          <a:endParaRPr lang="en-PK" sz="1100" kern="1200" dirty="0"/>
        </a:p>
      </dsp:txBody>
      <dsp:txXfrm>
        <a:off x="286715" y="747419"/>
        <a:ext cx="900465" cy="549958"/>
      </dsp:txXfrm>
    </dsp:sp>
    <dsp:sp modelId="{C6B27F52-F3AA-44D9-9DF9-A98E4B95B509}">
      <dsp:nvSpPr>
        <dsp:cNvPr id="0" name=""/>
        <dsp:cNvSpPr/>
      </dsp:nvSpPr>
      <dsp:spPr>
        <a:xfrm>
          <a:off x="152769" y="584265"/>
          <a:ext cx="116835" cy="1168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356"/>
              </a:lnTo>
              <a:lnTo>
                <a:pt x="116835" y="116835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EFF319-61B6-4D0C-9803-4A94089E6C6F}">
      <dsp:nvSpPr>
        <dsp:cNvPr id="0" name=""/>
        <dsp:cNvSpPr/>
      </dsp:nvSpPr>
      <dsp:spPr>
        <a:xfrm>
          <a:off x="269605" y="1460532"/>
          <a:ext cx="934685" cy="5841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Storage Device</a:t>
          </a:r>
          <a:endParaRPr lang="en-PK" sz="1100" kern="1200" dirty="0"/>
        </a:p>
      </dsp:txBody>
      <dsp:txXfrm>
        <a:off x="286715" y="1477642"/>
        <a:ext cx="900465" cy="549958"/>
      </dsp:txXfrm>
    </dsp:sp>
    <dsp:sp modelId="{1C1A3C84-B641-46E2-B827-07383232CEDA}">
      <dsp:nvSpPr>
        <dsp:cNvPr id="0" name=""/>
        <dsp:cNvSpPr/>
      </dsp:nvSpPr>
      <dsp:spPr>
        <a:xfrm>
          <a:off x="1496379" y="87"/>
          <a:ext cx="1168356" cy="5841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Output</a:t>
          </a:r>
          <a:endParaRPr lang="en-PK" sz="2000" kern="1200" dirty="0"/>
        </a:p>
      </dsp:txBody>
      <dsp:txXfrm>
        <a:off x="1513489" y="17197"/>
        <a:ext cx="1134136" cy="549958"/>
      </dsp:txXfrm>
    </dsp:sp>
    <dsp:sp modelId="{544680E1-945D-4F6C-AC3F-722046E1A6E6}">
      <dsp:nvSpPr>
        <dsp:cNvPr id="0" name=""/>
        <dsp:cNvSpPr/>
      </dsp:nvSpPr>
      <dsp:spPr>
        <a:xfrm>
          <a:off x="1613215" y="584265"/>
          <a:ext cx="116835" cy="43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133"/>
              </a:lnTo>
              <a:lnTo>
                <a:pt x="116835" y="43813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B20E4-D7B0-42EE-B6B4-6FA5F42E80CD}">
      <dsp:nvSpPr>
        <dsp:cNvPr id="0" name=""/>
        <dsp:cNvSpPr/>
      </dsp:nvSpPr>
      <dsp:spPr>
        <a:xfrm>
          <a:off x="1730050" y="730309"/>
          <a:ext cx="934685" cy="5841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Digital-to-Analog Converter</a:t>
          </a:r>
          <a:endParaRPr lang="en-PK" sz="1100" kern="1200" dirty="0"/>
        </a:p>
      </dsp:txBody>
      <dsp:txXfrm>
        <a:off x="1747160" y="747419"/>
        <a:ext cx="900465" cy="549958"/>
      </dsp:txXfrm>
    </dsp:sp>
    <dsp:sp modelId="{F841BA38-EF2E-407A-BBDA-0B0A56D1A89C}">
      <dsp:nvSpPr>
        <dsp:cNvPr id="0" name=""/>
        <dsp:cNvSpPr/>
      </dsp:nvSpPr>
      <dsp:spPr>
        <a:xfrm>
          <a:off x="1613215" y="584265"/>
          <a:ext cx="116835" cy="1168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356"/>
              </a:lnTo>
              <a:lnTo>
                <a:pt x="116835" y="116835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E8774-AEC6-4C03-B922-FA776F7DE8F7}">
      <dsp:nvSpPr>
        <dsp:cNvPr id="0" name=""/>
        <dsp:cNvSpPr/>
      </dsp:nvSpPr>
      <dsp:spPr>
        <a:xfrm>
          <a:off x="1730050" y="1460532"/>
          <a:ext cx="934685" cy="5841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kern="1200" dirty="0"/>
            <a:t>Output Interface</a:t>
          </a:r>
          <a:r>
            <a:rPr lang="en-GB" sz="1400" b="0" i="0" kern="1200" dirty="0"/>
            <a:t> </a:t>
          </a:r>
          <a:endParaRPr lang="en-PK" sz="1400" kern="1200" dirty="0"/>
        </a:p>
      </dsp:txBody>
      <dsp:txXfrm>
        <a:off x="1747160" y="1477642"/>
        <a:ext cx="900465" cy="549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30752-E547-4D60-BBA5-C717F8FF4E41}">
      <dsp:nvSpPr>
        <dsp:cNvPr id="0" name=""/>
        <dsp:cNvSpPr/>
      </dsp:nvSpPr>
      <dsp:spPr>
        <a:xfrm>
          <a:off x="2389" y="1552769"/>
          <a:ext cx="3691532" cy="14766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There are two types of system:</a:t>
          </a:r>
          <a:endParaRPr lang="en-PK" sz="2800" kern="1200" dirty="0"/>
        </a:p>
      </dsp:txBody>
      <dsp:txXfrm>
        <a:off x="740696" y="1552769"/>
        <a:ext cx="2214919" cy="1476613"/>
      </dsp:txXfrm>
    </dsp:sp>
    <dsp:sp modelId="{C5CDA8DE-5ECD-46AB-BCFE-E940DE2B72B6}">
      <dsp:nvSpPr>
        <dsp:cNvPr id="0" name=""/>
        <dsp:cNvSpPr/>
      </dsp:nvSpPr>
      <dsp:spPr>
        <a:xfrm>
          <a:off x="3214022" y="1678281"/>
          <a:ext cx="3063972" cy="1225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Continuous Time System</a:t>
          </a:r>
          <a:endParaRPr lang="en-PK" sz="2500" kern="1200" dirty="0"/>
        </a:p>
      </dsp:txBody>
      <dsp:txXfrm>
        <a:off x="3826816" y="1678281"/>
        <a:ext cx="1838384" cy="1225588"/>
      </dsp:txXfrm>
    </dsp:sp>
    <dsp:sp modelId="{6AB2F547-75CC-4A23-862D-B543C592204D}">
      <dsp:nvSpPr>
        <dsp:cNvPr id="0" name=""/>
        <dsp:cNvSpPr/>
      </dsp:nvSpPr>
      <dsp:spPr>
        <a:xfrm>
          <a:off x="5849038" y="1678281"/>
          <a:ext cx="3063972" cy="1225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Discrete</a:t>
          </a:r>
          <a:r>
            <a:rPr lang="en-GB" sz="2500" kern="1200" dirty="0"/>
            <a:t> Time System</a:t>
          </a:r>
          <a:endParaRPr lang="en-PK" sz="2500" kern="1200" dirty="0"/>
        </a:p>
      </dsp:txBody>
      <dsp:txXfrm>
        <a:off x="6461832" y="1678281"/>
        <a:ext cx="1838384" cy="1225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35D18-053F-4F90-9BB7-A23B3764E3A1}">
      <dsp:nvSpPr>
        <dsp:cNvPr id="0" name=""/>
        <dsp:cNvSpPr/>
      </dsp:nvSpPr>
      <dsp:spPr>
        <a:xfrm>
          <a:off x="1026407" y="326968"/>
          <a:ext cx="779150" cy="7791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65903-67E3-41E0-B675-0433F5089283}">
      <dsp:nvSpPr>
        <dsp:cNvPr id="0" name=""/>
        <dsp:cNvSpPr/>
      </dsp:nvSpPr>
      <dsp:spPr>
        <a:xfrm>
          <a:off x="550260" y="1430159"/>
          <a:ext cx="1731445" cy="1053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Linearity and time-invariance are properties that describe the behavior of a system</a:t>
          </a:r>
          <a:endParaRPr lang="en-US" sz="1100" kern="1200"/>
        </a:p>
      </dsp:txBody>
      <dsp:txXfrm>
        <a:off x="550260" y="1430159"/>
        <a:ext cx="1731445" cy="1053746"/>
      </dsp:txXfrm>
    </dsp:sp>
    <dsp:sp modelId="{74707315-D00B-473D-8F89-487E348CC22E}">
      <dsp:nvSpPr>
        <dsp:cNvPr id="0" name=""/>
        <dsp:cNvSpPr/>
      </dsp:nvSpPr>
      <dsp:spPr>
        <a:xfrm>
          <a:off x="3060855" y="326968"/>
          <a:ext cx="779150" cy="779150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C98C3-E73A-4794-9885-458E6E62FB3C}">
      <dsp:nvSpPr>
        <dsp:cNvPr id="0" name=""/>
        <dsp:cNvSpPr/>
      </dsp:nvSpPr>
      <dsp:spPr>
        <a:xfrm>
          <a:off x="2584708" y="1430159"/>
          <a:ext cx="1731445" cy="1053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LTI systems are like reliable machines that respond proportionally to changes in input and maintain consistent behavior over time</a:t>
          </a:r>
          <a:endParaRPr lang="en-US" sz="1100" kern="1200"/>
        </a:p>
      </dsp:txBody>
      <dsp:txXfrm>
        <a:off x="2584708" y="1430159"/>
        <a:ext cx="1731445" cy="1053746"/>
      </dsp:txXfrm>
    </dsp:sp>
    <dsp:sp modelId="{6E1B84C8-84CC-4F3A-A793-D29A541176C2}">
      <dsp:nvSpPr>
        <dsp:cNvPr id="0" name=""/>
        <dsp:cNvSpPr/>
      </dsp:nvSpPr>
      <dsp:spPr>
        <a:xfrm>
          <a:off x="5095304" y="326968"/>
          <a:ext cx="779150" cy="7791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FED95-3753-4087-9B09-853110627258}">
      <dsp:nvSpPr>
        <dsp:cNvPr id="0" name=""/>
        <dsp:cNvSpPr/>
      </dsp:nvSpPr>
      <dsp:spPr>
        <a:xfrm>
          <a:off x="4619156" y="1430159"/>
          <a:ext cx="1731445" cy="1053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They follow the principle of "double the input, double the output" and don't change their ways as time goes on, making them predictable and easy to understand</a:t>
          </a:r>
          <a:endParaRPr lang="en-US" sz="1100" kern="1200"/>
        </a:p>
      </dsp:txBody>
      <dsp:txXfrm>
        <a:off x="4619156" y="1430159"/>
        <a:ext cx="1731445" cy="1053746"/>
      </dsp:txXfrm>
    </dsp:sp>
    <dsp:sp modelId="{6F991BB5-AB2A-43CE-8CC9-CDE381011315}">
      <dsp:nvSpPr>
        <dsp:cNvPr id="0" name=""/>
        <dsp:cNvSpPr/>
      </dsp:nvSpPr>
      <dsp:spPr>
        <a:xfrm>
          <a:off x="3060855" y="2916767"/>
          <a:ext cx="779150" cy="7791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EADB7-CBEE-4C8A-9569-6F037D4886D4}">
      <dsp:nvSpPr>
        <dsp:cNvPr id="0" name=""/>
        <dsp:cNvSpPr/>
      </dsp:nvSpPr>
      <dsp:spPr>
        <a:xfrm>
          <a:off x="2584708" y="4019958"/>
          <a:ext cx="1731445" cy="1053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In simpler terms, LTI systems are steady and fair operators in the world of machines</a:t>
          </a:r>
          <a:endParaRPr lang="en-US" sz="1100" kern="1200"/>
        </a:p>
      </dsp:txBody>
      <dsp:txXfrm>
        <a:off x="2584708" y="4019958"/>
        <a:ext cx="1731445" cy="10537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0AF9A-F8AC-4E23-94A0-A103F32368CA}">
      <dsp:nvSpPr>
        <dsp:cNvPr id="0" name=""/>
        <dsp:cNvSpPr/>
      </dsp:nvSpPr>
      <dsp:spPr>
        <a:xfrm>
          <a:off x="0" y="2241"/>
          <a:ext cx="6900862" cy="11360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3D0E7-C03C-4CE5-9A29-CEC4560BAFC8}">
      <dsp:nvSpPr>
        <dsp:cNvPr id="0" name=""/>
        <dsp:cNvSpPr/>
      </dsp:nvSpPr>
      <dsp:spPr>
        <a:xfrm>
          <a:off x="343652" y="257850"/>
          <a:ext cx="624822" cy="624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CD6D8-3673-40A7-B4B1-8D43529E913F}">
      <dsp:nvSpPr>
        <dsp:cNvPr id="0" name=""/>
        <dsp:cNvSpPr/>
      </dsp:nvSpPr>
      <dsp:spPr>
        <a:xfrm>
          <a:off x="1312126" y="2241"/>
          <a:ext cx="5588735" cy="1136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1" tIns="120231" rIns="120231" bIns="1202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Time-Domain Analysis</a:t>
          </a:r>
          <a:endParaRPr lang="en-US" sz="2200" kern="1200"/>
        </a:p>
      </dsp:txBody>
      <dsp:txXfrm>
        <a:off x="1312126" y="2241"/>
        <a:ext cx="5588735" cy="1136040"/>
      </dsp:txXfrm>
    </dsp:sp>
    <dsp:sp modelId="{B11833A2-6216-4A3E-ADC8-25E86F3FEADF}">
      <dsp:nvSpPr>
        <dsp:cNvPr id="0" name=""/>
        <dsp:cNvSpPr/>
      </dsp:nvSpPr>
      <dsp:spPr>
        <a:xfrm>
          <a:off x="0" y="1422291"/>
          <a:ext cx="6900862" cy="11360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A8001-112C-451A-958F-90371D9D7BEA}">
      <dsp:nvSpPr>
        <dsp:cNvPr id="0" name=""/>
        <dsp:cNvSpPr/>
      </dsp:nvSpPr>
      <dsp:spPr>
        <a:xfrm>
          <a:off x="343652" y="1677900"/>
          <a:ext cx="624822" cy="624822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351BA-7986-4DDC-A461-B9F9AF452FC0}">
      <dsp:nvSpPr>
        <dsp:cNvPr id="0" name=""/>
        <dsp:cNvSpPr/>
      </dsp:nvSpPr>
      <dsp:spPr>
        <a:xfrm>
          <a:off x="1312126" y="1422291"/>
          <a:ext cx="5588735" cy="1136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1" tIns="120231" rIns="120231" bIns="1202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Efficient Computation</a:t>
          </a:r>
          <a:endParaRPr lang="en-US" sz="2200" kern="1200"/>
        </a:p>
      </dsp:txBody>
      <dsp:txXfrm>
        <a:off x="1312126" y="1422291"/>
        <a:ext cx="5588735" cy="1136040"/>
      </dsp:txXfrm>
    </dsp:sp>
    <dsp:sp modelId="{E986488B-61AB-46D1-BCB2-44BE8069F32C}">
      <dsp:nvSpPr>
        <dsp:cNvPr id="0" name=""/>
        <dsp:cNvSpPr/>
      </dsp:nvSpPr>
      <dsp:spPr>
        <a:xfrm>
          <a:off x="0" y="2842342"/>
          <a:ext cx="6900862" cy="11360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70431-9391-4196-B4A1-34D1D6256CEC}">
      <dsp:nvSpPr>
        <dsp:cNvPr id="0" name=""/>
        <dsp:cNvSpPr/>
      </dsp:nvSpPr>
      <dsp:spPr>
        <a:xfrm>
          <a:off x="343652" y="3097951"/>
          <a:ext cx="624822" cy="624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3D7A4-D2C3-4AF6-92C6-825C4EB7CCF8}">
      <dsp:nvSpPr>
        <dsp:cNvPr id="0" name=""/>
        <dsp:cNvSpPr/>
      </dsp:nvSpPr>
      <dsp:spPr>
        <a:xfrm>
          <a:off x="1312126" y="2842342"/>
          <a:ext cx="5588735" cy="1136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1" tIns="120231" rIns="120231" bIns="1202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Impulse Response Representation</a:t>
          </a:r>
          <a:endParaRPr lang="en-US" sz="2200" kern="1200"/>
        </a:p>
      </dsp:txBody>
      <dsp:txXfrm>
        <a:off x="1312126" y="2842342"/>
        <a:ext cx="5588735" cy="1136040"/>
      </dsp:txXfrm>
    </dsp:sp>
    <dsp:sp modelId="{34489AEA-8CCD-4255-9054-749F7D1FFA5A}">
      <dsp:nvSpPr>
        <dsp:cNvPr id="0" name=""/>
        <dsp:cNvSpPr/>
      </dsp:nvSpPr>
      <dsp:spPr>
        <a:xfrm>
          <a:off x="0" y="4262392"/>
          <a:ext cx="6900862" cy="11360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65030-8E97-43E6-9B06-8E7E8EB13A05}">
      <dsp:nvSpPr>
        <dsp:cNvPr id="0" name=""/>
        <dsp:cNvSpPr/>
      </dsp:nvSpPr>
      <dsp:spPr>
        <a:xfrm>
          <a:off x="343652" y="4518001"/>
          <a:ext cx="624822" cy="624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8C1DC-9F2D-4D31-90B7-49A67997E2B0}">
      <dsp:nvSpPr>
        <dsp:cNvPr id="0" name=""/>
        <dsp:cNvSpPr/>
      </dsp:nvSpPr>
      <dsp:spPr>
        <a:xfrm>
          <a:off x="1312126" y="4262392"/>
          <a:ext cx="5588735" cy="1136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1" tIns="120231" rIns="120231" bIns="1202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Flexibility in System Analysis</a:t>
          </a:r>
          <a:endParaRPr lang="en-US" sz="2200" kern="1200"/>
        </a:p>
      </dsp:txBody>
      <dsp:txXfrm>
        <a:off x="1312126" y="4262392"/>
        <a:ext cx="5588735" cy="1136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4A2D2-5F6A-4F34-816C-2983868E563A}" type="datetimeFigureOut">
              <a:rPr lang="en-PK" smtClean="0"/>
              <a:t>18/12/2023</a:t>
            </a:fld>
            <a:endParaRPr lang="en-P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2C182-0783-45DB-A402-8BD0874C4A81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74979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Notes Placeholder">
            <a:extLst>
              <a:ext uri="{FF2B5EF4-FFF2-40B4-BE49-F238E27FC236}">
                <a16:creationId xmlns:a16="http://schemas.microsoft.com/office/drawing/2014/main" id="{F8D50198-3E28-403F-B091-B9054A5786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547427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Notes Placeholder">
            <a:extLst>
              <a:ext uri="{FF2B5EF4-FFF2-40B4-BE49-F238E27FC236}">
                <a16:creationId xmlns:a16="http://schemas.microsoft.com/office/drawing/2014/main" id="{4547B8CC-9057-469B-9344-68166360C9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PK" altLang="en-PK"/>
          </a:p>
        </p:txBody>
      </p:sp>
    </p:spTree>
    <p:extLst>
      <p:ext uri="{BB962C8B-B14F-4D97-AF65-F5344CB8AC3E}">
        <p14:creationId xmlns:p14="http://schemas.microsoft.com/office/powerpoint/2010/main" val="229070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Notes Placeholder">
            <a:extLst>
              <a:ext uri="{FF2B5EF4-FFF2-40B4-BE49-F238E27FC236}">
                <a16:creationId xmlns:a16="http://schemas.microsoft.com/office/drawing/2014/main" id="{7CD4C337-4302-408E-84FB-BCA05450BE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PK" altLang="en-PK" dirty="0"/>
          </a:p>
        </p:txBody>
      </p:sp>
    </p:spTree>
    <p:extLst>
      <p:ext uri="{BB962C8B-B14F-4D97-AF65-F5344CB8AC3E}">
        <p14:creationId xmlns:p14="http://schemas.microsoft.com/office/powerpoint/2010/main" val="13668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C0096-1860-4642-9CD2-0079EA5E7CD1}" type="datetimeFigureOut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12/18/2023</a:t>
            </a:fld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1375A4-56A4-47D6-9801-1991572033F7}" type="slidenum"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5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C0096-1860-4642-9CD2-0079EA5E7CD1}" type="datetimeFigureOut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12/18/2023</a:t>
            </a:fld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1375A4-56A4-47D6-9801-1991572033F7}" type="slidenum"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08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48AC3-6697-411D-ACAD-8075CBD8FF2C}" type="datetimeFigureOut">
              <a:rPr kumimoji="0" lang="en-PK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18/12/2023</a:t>
            </a:fld>
            <a:endParaRPr kumimoji="0" lang="en-PK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E295D-2B55-4F65-8214-C9E8C32DFA88}" type="slidenum">
              <a:rPr kumimoji="0" lang="en-PK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K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137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DCFF8A-AAF8-4A12-8A91-9CA0EAF6CBB9}" type="datetime2">
              <a:rPr kumimoji="0" lang="en-US" sz="1200" b="0" i="0" u="none" strike="noStrike" kern="1200" cap="none" spc="2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December 18, 2023</a:t>
            </a:fld>
            <a:endParaRPr kumimoji="0" lang="en-US" sz="1200" b="0" i="0" u="none" strike="noStrike" kern="1200" cap="none" spc="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1B6DD-29C1-4FEA-923F-71EA1347694C}" type="slidenum">
              <a:rPr kumimoji="0" lang="en-US" sz="1200" b="0" i="0" u="none" strike="noStrike" kern="1200" cap="none" spc="2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423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804545E7-82B8-4C8D-95B3-47A0B50F8A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C4E5B9C8-241B-44F1-A5F6-4BF7D3CF12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158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804545E7-82B8-4C8D-95B3-47A0B50F8A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C4E5B9C8-241B-44F1-A5F6-4BF7D3CF12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90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E42F4-6EEF-4EF7-8ED4-2208F0F89A08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12/18/2023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974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1B595-366B-43E2-A22E-EA6A78C03F06}" type="datetimeFigureOut">
              <a:rPr kumimoji="0" lang="en-US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12/18/2023</a:t>
            </a:fld>
            <a:endParaRPr kumimoji="0" lang="en-US" sz="9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US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4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1B595-366B-43E2-A22E-EA6A78C03F06}" type="datetimeFigureOut">
              <a:rPr kumimoji="0" lang="en-US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12/18/2023</a:t>
            </a:fld>
            <a:endParaRPr kumimoji="0" lang="en-US" sz="9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US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052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703C9C5C-C01A-49C8-B6C4-00DD78C20C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424480E5-4BA2-46E0-98CA-C77D3B1F9A6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290C9-8231-4A7F-812F-8C40AE4B95AC}" type="datetimeFigureOut">
              <a:rPr lang="en-US"/>
              <a:pPr>
                <a:defRPr/>
              </a:pPr>
              <a:t>12/18/2023</a:t>
            </a:fld>
            <a:endParaRPr lang="en-US" dirty="0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0C78C45C-810B-45DA-B0F6-9F745289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8D3418-D579-49D8-B414-160AEBA8EA89}" type="slidenum">
              <a:rPr lang="en-PK" altLang="en-PK"/>
              <a:pPr/>
              <a:t>‹#›</a:t>
            </a:fld>
            <a:endParaRPr lang="en-PK" altLang="en-PK" dirty="0"/>
          </a:p>
        </p:txBody>
      </p:sp>
    </p:spTree>
    <p:extLst>
      <p:ext uri="{BB962C8B-B14F-4D97-AF65-F5344CB8AC3E}">
        <p14:creationId xmlns:p14="http://schemas.microsoft.com/office/powerpoint/2010/main" val="192717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703C9C5C-C01A-49C8-B6C4-00DD78C20C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03810" y="4348241"/>
            <a:ext cx="6117093" cy="188834"/>
          </a:xfrm>
        </p:spPr>
        <p:txBody>
          <a:bodyPr/>
          <a:lstStyle>
            <a:lvl1pPr>
              <a:defRPr/>
            </a:lvl1pPr>
          </a:lstStyle>
          <a:p>
            <a:pPr defTabSz="623438">
              <a:defRPr/>
            </a:pPr>
            <a:endParaRPr lang="en-PK" sz="1227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424480E5-4BA2-46E0-98CA-C77D3B1F9A6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57020" y="4348241"/>
            <a:ext cx="4398370" cy="188834"/>
          </a:xfrm>
        </p:spPr>
        <p:txBody>
          <a:bodyPr/>
          <a:lstStyle>
            <a:lvl1pPr>
              <a:defRPr/>
            </a:lvl1pPr>
          </a:lstStyle>
          <a:p>
            <a:pPr defTabSz="623438">
              <a:defRPr/>
            </a:pPr>
            <a:fld id="{C15290C9-8231-4A7F-812F-8C40AE4B95AC}" type="datetimeFigureOut">
              <a:rPr lang="en-US" sz="1227" smtClean="0">
                <a:solidFill>
                  <a:prstClr val="black">
                    <a:tint val="75000"/>
                  </a:prstClr>
                </a:solidFill>
              </a:rPr>
              <a:pPr defTabSz="623438">
                <a:defRPr/>
              </a:pPr>
              <a:t>12/18/2023</a:t>
            </a:fld>
            <a:endParaRPr lang="en-US" sz="1227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0C78C45C-810B-45DA-B0F6-9F745289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69323" y="4348241"/>
            <a:ext cx="4398370" cy="188834"/>
          </a:xfrm>
        </p:spPr>
        <p:txBody>
          <a:bodyPr/>
          <a:lstStyle>
            <a:lvl1pPr>
              <a:defRPr/>
            </a:lvl1pPr>
          </a:lstStyle>
          <a:p>
            <a:pPr defTabSz="623438" fontAlgn="base">
              <a:spcBef>
                <a:spcPct val="0"/>
              </a:spcBef>
              <a:spcAft>
                <a:spcPct val="0"/>
              </a:spcAft>
            </a:pPr>
            <a:fld id="{2B8D3418-D579-49D8-B414-160AEBA8EA89}" type="slidenum">
              <a:rPr lang="en-PK" altLang="en-PK" sz="1227" smtClean="0">
                <a:cs typeface="Arial" panose="020B0604020202020204" pitchFamily="34" charset="0"/>
              </a:rPr>
              <a:pPr defTabSz="62343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PK" altLang="en-PK" sz="1227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586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12/18/2023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76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9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48AC3-6697-411D-ACAD-8075CBD8FF2C}" type="datetimeFigureOut">
              <a:rPr lang="en-PK" smtClean="0"/>
              <a:t>18/12/2023</a:t>
            </a:fld>
            <a:endParaRPr lang="en-P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58E295D-2B55-4F65-8214-C9E8C32DFA88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4466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December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92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461">
          <p15:clr>
            <a:srgbClr val="F26B43"/>
          </p15:clr>
        </p15:guide>
        <p15:guide id="24" pos="1209">
          <p15:clr>
            <a:srgbClr val="F26B43"/>
          </p15:clr>
        </p15:guide>
        <p15:guide id="25" pos="1663">
          <p15:clr>
            <a:srgbClr val="F26B43"/>
          </p15:clr>
        </p15:guide>
        <p15:guide id="26" pos="2865">
          <p15:clr>
            <a:srgbClr val="F26B43"/>
          </p15:clr>
        </p15:guide>
        <p15:guide id="27" pos="4067">
          <p15:clr>
            <a:srgbClr val="F26B43"/>
          </p15:clr>
        </p15:guide>
        <p15:guide id="28" pos="4815">
          <p15:clr>
            <a:srgbClr val="F26B43"/>
          </p15:clr>
        </p15:guide>
        <p15:guide id="29" pos="5269">
          <p15:clr>
            <a:srgbClr val="F26B43"/>
          </p15:clr>
        </p15:guide>
        <p15:guide id="30" pos="6017">
          <p15:clr>
            <a:srgbClr val="F26B43"/>
          </p15:clr>
        </p15:guide>
        <p15:guide id="31" pos="6471">
          <p15:clr>
            <a:srgbClr val="F26B43"/>
          </p15:clr>
        </p15:guide>
        <p15:guide id="32" pos="7219">
          <p15:clr>
            <a:srgbClr val="F26B43"/>
          </p15:clr>
        </p15:guide>
        <p15:guide id="33" orient="horz" pos="459">
          <p15:clr>
            <a:srgbClr val="F26B43"/>
          </p15:clr>
        </p15:guide>
        <p15:guide id="35" orient="horz" pos="1661">
          <p15:clr>
            <a:srgbClr val="F26B43"/>
          </p15:clr>
        </p15:guide>
        <p15:guide id="36" orient="horz" pos="2432">
          <p15:clr>
            <a:srgbClr val="F26B43"/>
          </p15:clr>
        </p15:guide>
        <p15:guide id="37" orient="horz" pos="2886">
          <p15:clr>
            <a:srgbClr val="F26B43"/>
          </p15:clr>
        </p15:guide>
        <p15:guide id="38" orient="horz" pos="3634">
          <p15:clr>
            <a:srgbClr val="F26B43"/>
          </p15:clr>
        </p15:guide>
        <p15:guide id="39" pos="3840">
          <p15:clr>
            <a:srgbClr val="5ACBF0"/>
          </p15:clr>
        </p15:guide>
        <p15:guide id="40" pos="2411">
          <p15:clr>
            <a:srgbClr val="F26B43"/>
          </p15:clr>
        </p15:guide>
        <p15:guide id="41" pos="3613">
          <p15:clr>
            <a:srgbClr val="F26B43"/>
          </p15:clr>
        </p15:guide>
        <p15:guide id="42" orient="horz" pos="1207">
          <p15:clr>
            <a:srgbClr val="F26B43"/>
          </p15:clr>
        </p15:guide>
        <p15:guide id="43" orient="horz" pos="2047">
          <p15:clr>
            <a:srgbClr val="5ACBF0"/>
          </p15:clr>
        </p15:guide>
        <p15:guide id="44" orient="horz" pos="386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545E7-82B8-4C8D-95B3-47A0B50F8A00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5B9C8-241B-44F1-A5F6-4BF7D3CF12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9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25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0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>
          <p15:clr>
            <a:srgbClr val="F26B43"/>
          </p15:clr>
        </p15:guide>
        <p15:guide id="10" pos="7272">
          <p15:clr>
            <a:srgbClr val="F26B43"/>
          </p15:clr>
        </p15:guide>
        <p15:guide id="17" pos="576">
          <p15:clr>
            <a:srgbClr val="F26B43"/>
          </p15:clr>
        </p15:guide>
        <p15:guide id="18" pos="408">
          <p15:clr>
            <a:srgbClr val="F26B43"/>
          </p15:clr>
        </p15:guide>
        <p15:guide id="19" pos="7104">
          <p15:clr>
            <a:srgbClr val="F26B43"/>
          </p15:clr>
        </p15:guide>
        <p15:guide id="20" orient="horz" pos="3744">
          <p15:clr>
            <a:srgbClr val="F26B43"/>
          </p15:clr>
        </p15:guide>
        <p15:guide id="23" orient="horz" pos="1488">
          <p15:clr>
            <a:srgbClr val="F26B43"/>
          </p15:clr>
        </p15:guide>
        <p15:guide id="28" orient="horz" pos="3912">
          <p15:clr>
            <a:srgbClr val="F26B43"/>
          </p15:clr>
        </p15:guide>
        <p15:guide id="29" orient="horz" pos="40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15B921C1-9315-4E4F-ACA6-6A5D8D278F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0100" y="273844"/>
            <a:ext cx="109718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PK" altLang="en-PK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CBB6EC28-C962-41D2-97C3-D805ECC5B0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10100" y="1577038"/>
            <a:ext cx="109718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PK" altLang="en-PK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8A1249F0-3B77-47B3-82ED-FAD335D71E6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6178" y="6377420"/>
            <a:ext cx="389964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2754969E-94B5-405E-B035-07706F78DC0B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10100" y="6377420"/>
            <a:ext cx="2803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E42803C-4F26-4B2A-B1E2-EE4DCE893B86}" type="datetimeFigureOut">
              <a:rPr lang="en-US"/>
              <a:pPr>
                <a:defRPr/>
              </a:pPr>
              <a:t>12/18/2023</a:t>
            </a:fld>
            <a:endParaRPr lang="en-US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E959A55E-D57F-48B6-A735-1B33A89E39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7943" y="6377420"/>
            <a:ext cx="2803961" cy="276999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fld id="{345732BD-8AC6-4F81-8C68-5683C54A1853}" type="slidenum">
              <a:rPr lang="en-PK" altLang="en-PK"/>
              <a:pPr/>
              <a:t>‹#›</a:t>
            </a:fld>
            <a:endParaRPr lang="en-PK" altLang="en-PK" dirty="0"/>
          </a:p>
        </p:txBody>
      </p:sp>
    </p:spTree>
    <p:extLst>
      <p:ext uri="{BB962C8B-B14F-4D97-AF65-F5344CB8AC3E}">
        <p14:creationId xmlns:p14="http://schemas.microsoft.com/office/powerpoint/2010/main" val="88581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311719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623438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935157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246876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311719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62343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935157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246876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1558595">
        <a:defRPr>
          <a:latin typeface="+mn-lt"/>
          <a:ea typeface="+mn-ea"/>
          <a:cs typeface="+mn-cs"/>
        </a:defRPr>
      </a:lvl6pPr>
      <a:lvl7pPr marL="1870314">
        <a:defRPr>
          <a:latin typeface="+mn-lt"/>
          <a:ea typeface="+mn-ea"/>
          <a:cs typeface="+mn-cs"/>
        </a:defRPr>
      </a:lvl7pPr>
      <a:lvl8pPr marL="2182033">
        <a:defRPr>
          <a:latin typeface="+mn-lt"/>
          <a:ea typeface="+mn-ea"/>
          <a:cs typeface="+mn-cs"/>
        </a:defRPr>
      </a:lvl8pPr>
      <a:lvl9pPr marL="249375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11719">
        <a:defRPr>
          <a:latin typeface="+mn-lt"/>
          <a:ea typeface="+mn-ea"/>
          <a:cs typeface="+mn-cs"/>
        </a:defRPr>
      </a:lvl2pPr>
      <a:lvl3pPr marL="623438">
        <a:defRPr>
          <a:latin typeface="+mn-lt"/>
          <a:ea typeface="+mn-ea"/>
          <a:cs typeface="+mn-cs"/>
        </a:defRPr>
      </a:lvl3pPr>
      <a:lvl4pPr marL="935157">
        <a:defRPr>
          <a:latin typeface="+mn-lt"/>
          <a:ea typeface="+mn-ea"/>
          <a:cs typeface="+mn-cs"/>
        </a:defRPr>
      </a:lvl4pPr>
      <a:lvl5pPr marL="1246876">
        <a:defRPr>
          <a:latin typeface="+mn-lt"/>
          <a:ea typeface="+mn-ea"/>
          <a:cs typeface="+mn-cs"/>
        </a:defRPr>
      </a:lvl5pPr>
      <a:lvl6pPr marL="1558595">
        <a:defRPr>
          <a:latin typeface="+mn-lt"/>
          <a:ea typeface="+mn-ea"/>
          <a:cs typeface="+mn-cs"/>
        </a:defRPr>
      </a:lvl6pPr>
      <a:lvl7pPr marL="1870314">
        <a:defRPr>
          <a:latin typeface="+mn-lt"/>
          <a:ea typeface="+mn-ea"/>
          <a:cs typeface="+mn-cs"/>
        </a:defRPr>
      </a:lvl7pPr>
      <a:lvl8pPr marL="2182033">
        <a:defRPr>
          <a:latin typeface="+mn-lt"/>
          <a:ea typeface="+mn-ea"/>
          <a:cs typeface="+mn-cs"/>
        </a:defRPr>
      </a:lvl8pPr>
      <a:lvl9pPr marL="2493752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41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1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FA01-B516-17DF-1589-F09266F5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017" y="808056"/>
            <a:ext cx="7958331" cy="611311"/>
          </a:xfrm>
        </p:spPr>
        <p:txBody>
          <a:bodyPr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WHAT IS A SIGNAL?</a:t>
            </a:r>
            <a:endParaRPr lang="x-none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A4C20-2E2C-3EEE-8275-5B7927B5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820" y="1861047"/>
            <a:ext cx="8222724" cy="399782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is a physical quantity that varies with time and carries information.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</a:p>
          <a:p>
            <a:pPr lvl="1">
              <a:buSzPct val="80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&amp; CURRENT (electrical signals)</a:t>
            </a:r>
          </a:p>
          <a:p>
            <a:pPr lvl="1">
              <a:buSzPct val="80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ECG machine(real-time application; electrical impulse produced by heart)</a:t>
            </a:r>
          </a:p>
          <a:p>
            <a:pPr lvl="1">
              <a:buSzPct val="80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Audio, Video, SONAR, RADAR, Speech signals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80000"/>
              <a:buFont typeface="Wingdings" panose="05000000000000000000" pitchFamily="2" charset="2"/>
              <a:buChar char="Ø"/>
            </a:pP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104430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94" y="775063"/>
            <a:ext cx="8247017" cy="2402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94" y="3840479"/>
            <a:ext cx="8247017" cy="24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3823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Even signal in frequency and time domain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0789" y="1776549"/>
            <a:ext cx="9159350" cy="497259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Time Domain:  </a:t>
            </a:r>
            <a:endParaRPr lang="en-US" dirty="0"/>
          </a:p>
          <a:p>
            <a:pPr lvl="1"/>
            <a:r>
              <a:rPr lang="en-US" dirty="0"/>
              <a:t>In the time domain, an even signal exhibits symmetry around the vertical axis (usually the y-axis or t = 0). This symmetry implies that the signal's values at positive time values are equal to its values at corresponding negative time values.</a:t>
            </a:r>
          </a:p>
          <a:p>
            <a:pPr lvl="1"/>
            <a:r>
              <a:rPr lang="en-US" dirty="0"/>
              <a:t>For example, a cosine function demonstrating symmetry around the y-axis.</a:t>
            </a:r>
          </a:p>
          <a:p>
            <a:pPr lvl="1"/>
            <a:r>
              <a:rPr lang="en-US" dirty="0"/>
              <a:t>Cos (t) = cos(-t)</a:t>
            </a:r>
          </a:p>
          <a:p>
            <a:pPr lvl="1"/>
            <a:r>
              <a:rPr lang="en-US" dirty="0"/>
              <a:t>If a signal is even in the time domain, its Fourier transform will be entirely real and even.</a:t>
            </a:r>
          </a:p>
          <a:p>
            <a:r>
              <a:rPr lang="en-US" b="1" dirty="0"/>
              <a:t>Frequency Domain: </a:t>
            </a:r>
            <a:r>
              <a:rPr lang="en-US" dirty="0"/>
              <a:t>an even signal's frequency spectrum is symmetrical about the frequency axis. The positive and negative frequency components are equal in magnitude.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69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 of even signal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463" y="1733006"/>
            <a:ext cx="8880676" cy="436299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Signal Processing</a:t>
            </a:r>
          </a:p>
          <a:p>
            <a:r>
              <a:rPr lang="en-US" dirty="0"/>
              <a:t>Communication Systems</a:t>
            </a:r>
          </a:p>
          <a:p>
            <a:r>
              <a:rPr lang="en-US" dirty="0"/>
              <a:t>Image Processing  : symmetry and reflection</a:t>
            </a:r>
          </a:p>
          <a:p>
            <a:r>
              <a:rPr lang="en-US" dirty="0"/>
              <a:t>Power Systems Analysis</a:t>
            </a:r>
          </a:p>
          <a:p>
            <a:r>
              <a:rPr lang="en-US" dirty="0"/>
              <a:t>Audio processing: symmetric waveforms in sound engineering</a:t>
            </a:r>
          </a:p>
          <a:p>
            <a:r>
              <a:rPr lang="en-US" dirty="0"/>
              <a:t>Filtering and noise reduction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4592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3EFA-BDA3-5C46-4F86-413F55F8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ADVANTAGES OF EVEN SIGNALS</a:t>
            </a:r>
            <a:endParaRPr lang="x-none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4C60-1487-34D5-099C-ADA6B5283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50" y="1341121"/>
            <a:ext cx="9544595" cy="523385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Mathematics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Integration, differentiation, and other mathematical operations involving even signals often lead to simpler expressions due to the specific properties of even functions. Simplifies Analysis; by only focusing on half of the signal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Reduction: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the symmetric nature of even signals helps in canceling out noise components, aiding in noise reduction and improving signal-to-noise ratios.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in Control Systems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 control theory, even signals facilitate stability analysis and control system design due to their predictable properties and simplified mathematical representation.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 signals possess symmetry around the vertical axis, making calculations and analysis simpler in many mathematical operations, reducing complexity in signal processing and computations.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830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Limitations of Even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454331"/>
            <a:ext cx="9046139" cy="495517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b="1" dirty="0"/>
              <a:t>Limited Applicability: </a:t>
            </a:r>
            <a:r>
              <a:rPr lang="en-US" dirty="0"/>
              <a:t>Even signals represent a specific subset of signals with symmetry about the vertical axis. This limitation excludes many types of signals that do not exhibit this symmetry.</a:t>
            </a:r>
          </a:p>
          <a:p>
            <a:r>
              <a:rPr lang="en-US" b="1" dirty="0"/>
              <a:t>Information Loss: </a:t>
            </a:r>
            <a:r>
              <a:rPr lang="en-US" dirty="0"/>
              <a:t>Due to their symmetric nature, even signals might discard or overlook important information present in asymmetric or non-even signals. This can lead to potential loss of details in certain applications.</a:t>
            </a:r>
          </a:p>
          <a:p>
            <a:r>
              <a:rPr lang="en-US" b="1" dirty="0"/>
              <a:t>Complexities in Real-world Scenarios:</a:t>
            </a:r>
            <a:r>
              <a:rPr lang="en-US" dirty="0"/>
              <a:t> Real-world signals often contain both even and odd components. Over-reliance on even signals alone may oversimplify the analysis, potentially overlooking critical aspects captured by the odd components.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24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D2BC-1175-0728-E0BE-0E656DDF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ODD SIGNAL</a:t>
            </a:r>
            <a:endParaRPr lang="x-none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ACE84-D821-D9E9-6F7A-2C3907904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691386"/>
            <a:ext cx="7796540" cy="406796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signal that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symmetry with respect to it’s origin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known as odd signal or odd function.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odd signals are also called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antisymmetric signals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Sine wave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example of odd signal.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Mathematically, a signal x[n] is considered odd if it satisfies the condition:                                                                  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x[n]=−x[−n]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04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CA18-0155-058F-C9F6-7C9D3B36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457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ODD SIGNAL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06E48-561B-B325-479C-479A80253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1187355"/>
            <a:ext cx="4261548" cy="24957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EFBC5-EB36-CDDA-31D2-FD67EDC4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87" y="3804052"/>
            <a:ext cx="4261548" cy="25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671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Basics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22CC98-787A-4708-9F7B-BC592165E9A1}"/>
              </a:ext>
            </a:extLst>
          </p:cNvPr>
          <p:cNvSpPr txBox="1">
            <a:spLocks/>
          </p:cNvSpPr>
          <p:nvPr/>
        </p:nvSpPr>
        <p:spPr>
          <a:xfrm>
            <a:off x="1143000" y="1771022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filter is a system or device that is used to modify or manipulate the characteristics of a signal​</a:t>
            </a:r>
          </a:p>
          <a:p>
            <a:pPr fontAlgn="base"/>
            <a:r>
              <a:rPr lang="en-US" dirty="0"/>
              <a:t>" Basically a set of mathematical equations that is applied on a signal to change it in different ways "​</a:t>
            </a:r>
            <a:br>
              <a:rPr lang="en-US" dirty="0"/>
            </a:br>
            <a:r>
              <a:rPr lang="en-US" dirty="0"/>
              <a:t>​</a:t>
            </a:r>
          </a:p>
          <a:p>
            <a:pPr fontAlgn="base"/>
            <a:r>
              <a:rPr lang="en-US" dirty="0"/>
              <a:t>Filters are commonly employed to alter specific features of a signal​</a:t>
            </a:r>
          </a:p>
          <a:p>
            <a:pPr marL="0" indent="0" fontAlgn="base">
              <a:buFont typeface="Arial" pitchFamily="34" charset="0"/>
              <a:buNone/>
            </a:pPr>
            <a:endParaRPr lang="en-US" dirty="0"/>
          </a:p>
          <a:p>
            <a:pPr marL="0" indent="0" fontAlgn="base">
              <a:buFont typeface="Arial" pitchFamily="34" charset="0"/>
              <a:buNone/>
            </a:pPr>
            <a:r>
              <a:rPr lang="en-US" dirty="0"/>
              <a:t>  A Signal in this Context Could be Anything from an Electrical signal to Audio or Image​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7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Filters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04693-C99F-6595-834A-FB6C2A97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Pass-Filter</a:t>
            </a:r>
          </a:p>
          <a:p>
            <a:r>
              <a:rPr lang="en-US" dirty="0"/>
              <a:t>High Pass-Filter</a:t>
            </a:r>
          </a:p>
          <a:p>
            <a:r>
              <a:rPr lang="en-US" dirty="0"/>
              <a:t>Band Pass-Filter</a:t>
            </a:r>
          </a:p>
          <a:p>
            <a:r>
              <a:rPr lang="en-US" dirty="0"/>
              <a:t>Band Stop-Filter</a:t>
            </a:r>
          </a:p>
          <a:p>
            <a:r>
              <a:rPr lang="en-US" dirty="0"/>
              <a:t>IIR Filter </a:t>
            </a:r>
          </a:p>
          <a:p>
            <a:r>
              <a:rPr lang="en-US" dirty="0"/>
              <a:t>FIR Filter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7370-294E-4620-B406-5FE2E62F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err="1"/>
              <a:t>FIlters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3F700-2A40-4C49-BAC9-825F56927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Low Pass Filter:</a:t>
            </a:r>
          </a:p>
          <a:p>
            <a:r>
              <a:rPr lang="en-US" dirty="0">
                <a:ea typeface="+mn-lt"/>
                <a:cs typeface="+mn-lt"/>
              </a:rPr>
              <a:t>                         A Low Pass Filter (LPF) is a type of filter that allows low-frequency components of a signal to pass through while attenuating (reducing) the amplitude of higher-frequency components.</a:t>
            </a:r>
          </a:p>
        </p:txBody>
      </p:sp>
    </p:spTree>
    <p:extLst>
      <p:ext uri="{BB962C8B-B14F-4D97-AF65-F5344CB8AC3E}">
        <p14:creationId xmlns:p14="http://schemas.microsoft.com/office/powerpoint/2010/main" val="35155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AE82-79F5-BE29-E770-BEF17CF7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720" y="753705"/>
            <a:ext cx="7956560" cy="71381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TWO TYPES OF SIGNALS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34402-30FC-2819-550C-95E015B4A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9533" y="1287624"/>
            <a:ext cx="3896467" cy="713818"/>
          </a:xfrm>
        </p:spPr>
        <p:txBody>
          <a:bodyPr/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ANALOG SIGNALS</a:t>
            </a:r>
            <a:endParaRPr lang="x-none" sz="2800" dirty="0">
              <a:latin typeface="Algerian" panose="04020705040A02060702" pitchFamily="8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87D45-87A9-BF0D-F2C9-617686E7F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6067" y="2001442"/>
            <a:ext cx="3893623" cy="410285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defined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any value of an independent variable.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varied with time; Continuous-time signals.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0A50B-668E-6076-3B88-E27309666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3654" y="1287624"/>
            <a:ext cx="3899798" cy="713818"/>
          </a:xfrm>
        </p:spPr>
        <p:txBody>
          <a:bodyPr/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DIGITAL SIGNALS</a:t>
            </a:r>
            <a:endParaRPr lang="x-none" sz="2800" dirty="0">
              <a:latin typeface="Algerian" panose="04020705040A02060702" pitchFamily="8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99205-B81E-60F7-3964-427E62E57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6635" y="2001442"/>
            <a:ext cx="4115096" cy="456500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defined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intervals of an independent variable.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varied with time; Discrete-time signals.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E11E4-3071-B723-0B21-38E39C20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20" y="4283944"/>
            <a:ext cx="3899798" cy="232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52511-BBD8-3A96-DC64-6EDB7F0F9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9" b="12647"/>
          <a:stretch/>
        </p:blipFill>
        <p:spPr>
          <a:xfrm>
            <a:off x="6768807" y="4283944"/>
            <a:ext cx="3899798" cy="23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06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3AC37-B821-441F-9C0D-3A09CEE2E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428584"/>
            <a:ext cx="9905999" cy="3541714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Particularly useful when u want to keep low frequency sounds and get rid high frequency sounds</a:t>
            </a:r>
            <a:br>
              <a:rPr lang="en-US" dirty="0">
                <a:latin typeface="Segoe UI"/>
                <a:cs typeface="Segoe UI"/>
              </a:rPr>
            </a:br>
            <a:r>
              <a:rPr lang="en-US" dirty="0">
                <a:latin typeface="Segoe UI"/>
                <a:cs typeface="Segoe UI"/>
              </a:rPr>
              <a:t> like for example in a concert you`d like to keep the bass and tones and remove other High Pitched Noises</a:t>
            </a:r>
            <a:endParaRPr lang="en-US" dirty="0"/>
          </a:p>
        </p:txBody>
      </p:sp>
      <p:pic>
        <p:nvPicPr>
          <p:cNvPr id="4" name="Picture 3" descr="Low Pass Filter - Electronics Reference">
            <a:extLst>
              <a:ext uri="{FF2B5EF4-FFF2-40B4-BE49-F238E27FC236}">
                <a16:creationId xmlns:a16="http://schemas.microsoft.com/office/drawing/2014/main" id="{D5E563DC-E7F2-DF40-6C49-440C42894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21" y="480706"/>
            <a:ext cx="9284897" cy="28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00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8AE5CC-45B7-9243-81A5-830E4E96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309" y="208839"/>
            <a:ext cx="9487999" cy="58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28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D665-BDD2-4893-B58B-F466DBB0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pass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979D2-0A04-4A06-9862-1C4E12B0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8221"/>
            <a:ext cx="9905999" cy="3541714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High Pass Filter:</a:t>
            </a:r>
          </a:p>
          <a:p>
            <a:r>
              <a:rPr lang="en-US" dirty="0">
                <a:ea typeface="+mn-lt"/>
                <a:cs typeface="+mn-lt"/>
              </a:rPr>
              <a:t>                         A High Pass Filter (HPF) is a type of filter that allows higher-frequency components of a signal to pass through while attenuating or blocking lower-frequency components.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0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596D-89A7-4488-A3FE-B33808806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200154"/>
            <a:ext cx="9905999" cy="3541714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Could be used to Remove Background Sounds for example *Humm* sounds of the Air Conditioner or the Fan</a:t>
            </a:r>
            <a:endParaRPr lang="en-US" dirty="0"/>
          </a:p>
        </p:txBody>
      </p:sp>
      <p:pic>
        <p:nvPicPr>
          <p:cNvPr id="4" name="Picture 3" descr="High Pass Filter - Electronics Reference">
            <a:extLst>
              <a:ext uri="{FF2B5EF4-FFF2-40B4-BE49-F238E27FC236}">
                <a16:creationId xmlns:a16="http://schemas.microsoft.com/office/drawing/2014/main" id="{D45F0341-706D-C43F-0DFD-02DC2097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22" y="66985"/>
            <a:ext cx="8619346" cy="2581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0166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CD9934-8309-57B9-34C2-BBAC97245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57" y="247402"/>
            <a:ext cx="9658708" cy="59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5D9B-F3E8-42C2-ADD8-3E8CD78C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Bandpass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F6F2-994B-42B6-BC12-6B6BA3CE2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BandPass</a:t>
            </a:r>
            <a:r>
              <a:rPr lang="en-US" dirty="0">
                <a:ea typeface="+mn-lt"/>
                <a:cs typeface="+mn-lt"/>
              </a:rPr>
              <a:t> Filter:</a:t>
            </a:r>
          </a:p>
          <a:p>
            <a:r>
              <a:rPr lang="en-US" dirty="0"/>
              <a:t>                          </a:t>
            </a:r>
            <a:r>
              <a:rPr lang="en-US" dirty="0">
                <a:ea typeface="+mn-lt"/>
                <a:cs typeface="+mn-lt"/>
              </a:rPr>
              <a:t>Allows a specific "band" or Range of frequencies to pass through while attenuating frequencies outside that range</a:t>
            </a:r>
          </a:p>
        </p:txBody>
      </p:sp>
    </p:spTree>
    <p:extLst>
      <p:ext uri="{BB962C8B-B14F-4D97-AF65-F5344CB8AC3E}">
        <p14:creationId xmlns:p14="http://schemas.microsoft.com/office/powerpoint/2010/main" val="40274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6B9D8-CAFA-4B8C-91DA-6007114B6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827" y="2387014"/>
            <a:ext cx="9905999" cy="3541714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 </a:t>
            </a:r>
            <a:r>
              <a:rPr lang="en-US" b="1" dirty="0">
                <a:ea typeface="+mj-lt"/>
                <a:cs typeface="+mj-lt"/>
              </a:rPr>
              <a:t>bandpass filter</a:t>
            </a:r>
            <a:r>
              <a:rPr lang="en-US" dirty="0">
                <a:ea typeface="+mj-lt"/>
                <a:cs typeface="+mj-lt"/>
              </a:rPr>
              <a:t> can be obtained by cascading both high and low pass filters. It has a huge application in audio amplifier circuits and wireless transceivers where the speaker has to play only the desired set of frequencies and ignore the rest.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A Bandpass Filter is employed in the radio receiver to select the desired radio station's frequency band and reject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3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FFA6-F1D6-4CA1-B27D-1F36ED5A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3225B-0A17-44AB-87DA-E2518B09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606188"/>
            <a:ext cx="9905999" cy="3541714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Center Frequency : Center frequency is the specific frequency around which a filter is designed to operate.</a:t>
            </a:r>
          </a:p>
          <a:p>
            <a:r>
              <a:rPr lang="en-US" dirty="0">
                <a:ea typeface="+mj-lt"/>
                <a:cs typeface="+mj-lt"/>
              </a:rPr>
              <a:t>Bandwidth:  is the range of frequencies that a filter allows to pass through or rejects.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D21B-9DFF-4EBA-85AE-72820572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3" y="0"/>
            <a:ext cx="12117237" cy="38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19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CC6B-753B-4DB5-AAE6-F8335526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Bandstop</a:t>
            </a:r>
            <a:r>
              <a:rPr lang="en-US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9E11-E487-487A-A827-FEF5E49B0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Bandstop</a:t>
            </a:r>
            <a:r>
              <a:rPr lang="en-US" dirty="0">
                <a:ea typeface="+mn-lt"/>
                <a:cs typeface="+mn-lt"/>
              </a:rPr>
              <a:t> Filter:</a:t>
            </a:r>
          </a:p>
          <a:p>
            <a:r>
              <a:rPr lang="en-US" dirty="0"/>
              <a:t>                          </a:t>
            </a:r>
            <a:r>
              <a:rPr lang="en-US" dirty="0">
                <a:ea typeface="+mn-lt"/>
                <a:cs typeface="+mn-lt"/>
              </a:rPr>
              <a:t>Allow Everything Outside the Specific Range of Frequencies to pass through and stop the frequencies within that range                            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1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F099-F9F4-4C7B-9017-7427F9B5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03A83-171B-4F4D-95CE-8632ECB4F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078287"/>
            <a:ext cx="9905999" cy="3541714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Uses the Same Parameters as Bandpass</a:t>
            </a:r>
            <a:br>
              <a:rPr lang="en-US" dirty="0">
                <a:latin typeface="Segoe UI"/>
                <a:cs typeface="Segoe UI"/>
              </a:rPr>
            </a:br>
            <a:r>
              <a:rPr lang="en-US" dirty="0">
                <a:latin typeface="Segoe UI"/>
                <a:cs typeface="Segoe UI"/>
              </a:rPr>
              <a:t>but instead of 'pass' its 'stop'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7C1D9B-1C7B-4E83-9E42-B9FF9592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975"/>
            <a:ext cx="12131615" cy="33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CE6-9666-E464-E233-BE6938A6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626987"/>
            <a:ext cx="7958331" cy="597663"/>
          </a:xfrm>
        </p:spPr>
        <p:txBody>
          <a:bodyPr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PERIODIC SIGNALS</a:t>
            </a:r>
            <a:endParaRPr lang="x-none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A409E-5084-0528-1197-8406EF23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29" y="1466661"/>
            <a:ext cx="9442764" cy="492049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repeats itself after a specific(fixed) interval of time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called periodic signals.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sine and cosine functions are commonly used to represent periodic signals.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general form of a periodic signal can be expressed as:</a:t>
            </a:r>
          </a:p>
          <a:p>
            <a:pPr lvl="1"/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⋅cos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(2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ft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ϕ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Signal that repeats its pattern over a period is called periodic signal (having a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definite pattern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signals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Sinusoidal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Sawtooth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Triangle </a:t>
            </a:r>
          </a:p>
          <a:p>
            <a:endParaRPr lang="x-none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13AA5-DBEC-A373-C63A-51B6BB2F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32" y="3823149"/>
            <a:ext cx="4182987" cy="24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73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92CD-4235-4A3F-88D4-0B886E50A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ea typeface="+mj-lt"/>
                <a:cs typeface="+mj-lt"/>
              </a:rPr>
              <a:t>Other Types of Filters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1- Adaptive Filter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2-  IIR Filter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3- FIR Filter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4- Comb Filter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5- Bell Filter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6- Low And High Shelf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206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 Principles in Filter Design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C9210F-ABB0-4A2F-961C-E95B17F89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25625"/>
            <a:ext cx="5174512" cy="2182850"/>
          </a:xfrm>
        </p:spPr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Frequency Response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Filter Order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Filter Type Selection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4240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6987-18B1-4897-9E63-E2F72F0E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Implementation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FBB2-1A7E-4855-A357-CDA15A7EE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9225516" cy="4575175"/>
          </a:xfrm>
        </p:spPr>
        <p:txBody>
          <a:bodyPr>
            <a:normAutofit fontScale="92500" lnSpcReduction="10000"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Filters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you're working with analog signals, you might implement your filter using analog components like resistors, capacitors, and inductors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Filters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digital signals (common in modern electronics), filters are implemented using algorithms. Digital Signal Processors (DSP) or software (like MATLAB, Python with libraries such as SciPy) can be used.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Realization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Convert the mathematical representation into a practical circuit or code. This involves choosing specific components (for analog filters) or implementing algorithms (for digital filters).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P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3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Understanding IIR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10058400" cy="4575175"/>
          </a:xfrm>
        </p:spPr>
        <p:txBody>
          <a:bodyPr>
            <a:normAutofit/>
          </a:bodyPr>
          <a:lstStyle/>
          <a:p>
            <a:r>
              <a:rPr lang="en-US" sz="3200" dirty="0"/>
              <a:t> ● IIR (Infinite Impulse Response) filters are a class of digital filters used in signal processing. </a:t>
            </a:r>
          </a:p>
          <a:p>
            <a:r>
              <a:rPr lang="en-US" sz="3200" dirty="0"/>
              <a:t>● They are characterized by their recursive structure, which means that the output of the filter depends on both the current and past inputs. </a:t>
            </a:r>
          </a:p>
          <a:p>
            <a:r>
              <a:rPr lang="en-US" sz="3200" dirty="0"/>
              <a:t>● IIR filters are well-suited for applications where sharp transition bands and high attenuation levels are required</a:t>
            </a:r>
          </a:p>
        </p:txBody>
      </p:sp>
    </p:spTree>
    <p:extLst>
      <p:ext uri="{BB962C8B-B14F-4D97-AF65-F5344CB8AC3E}">
        <p14:creationId xmlns:p14="http://schemas.microsoft.com/office/powerpoint/2010/main" val="23881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IIR Filters Work 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10058400" cy="4575175"/>
          </a:xfrm>
        </p:spPr>
        <p:txBody>
          <a:bodyPr>
            <a:normAutofit/>
          </a:bodyPr>
          <a:lstStyle/>
          <a:p>
            <a:r>
              <a:rPr lang="en-US" sz="2800" dirty="0"/>
              <a:t>● IIR filters use a feedback loop where the output of the filter affects the input. </a:t>
            </a:r>
          </a:p>
          <a:p>
            <a:r>
              <a:rPr lang="en-US" sz="2800" dirty="0"/>
              <a:t>● This feedback loop gives IIR filters their recursive structure.</a:t>
            </a:r>
          </a:p>
          <a:p>
            <a:r>
              <a:rPr lang="en-US" sz="2800" dirty="0"/>
              <a:t> ● The recursive structure of IIR filters allows them to achieve sharp transition bands and high attenuation levels.</a:t>
            </a:r>
          </a:p>
          <a:p>
            <a:r>
              <a:rPr lang="en-US" sz="2800" dirty="0"/>
              <a:t> ● IIR filters have an infinite impulse response, which means that they will respond indefinitely to an impulse input.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077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IIR Filters 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10058400" cy="4575175"/>
          </a:xfrm>
        </p:spPr>
        <p:txBody>
          <a:bodyPr>
            <a:normAutofit/>
          </a:bodyPr>
          <a:lstStyle/>
          <a:p>
            <a:r>
              <a:rPr lang="en-US" sz="2400" dirty="0"/>
              <a:t>● IIR filters can achieve high performance with low computational complexity due to their recursive structure</a:t>
            </a:r>
          </a:p>
          <a:p>
            <a:pPr marL="0" indent="0">
              <a:buNone/>
            </a:pPr>
            <a:r>
              <a:rPr lang="en-US" sz="2400" dirty="0"/>
              <a:t>. ● IIR filters are efficient for applications dealing with continuous signals. </a:t>
            </a:r>
          </a:p>
          <a:p>
            <a:pPr marL="0" indent="0">
              <a:buNone/>
            </a:pPr>
            <a:r>
              <a:rPr lang="en-US" sz="2400" dirty="0"/>
              <a:t>● IIR filters can be designed to have a smooth frequency response, which is important for preserving the fidelity of the signal.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028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IIR Filters 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10058400" cy="4575175"/>
          </a:xfrm>
        </p:spPr>
        <p:txBody>
          <a:bodyPr>
            <a:normAutofit/>
          </a:bodyPr>
          <a:lstStyle/>
          <a:p>
            <a:r>
              <a:rPr lang="en-US" sz="2800" dirty="0"/>
              <a:t>IIR filters can be unstable, especially if not carefully designed. </a:t>
            </a:r>
          </a:p>
          <a:p>
            <a:r>
              <a:rPr lang="en-US" sz="2800" dirty="0"/>
              <a:t> IIR filters can introduce phase distortion into the signal.</a:t>
            </a:r>
          </a:p>
          <a:p>
            <a:r>
              <a:rPr lang="en-US" sz="2800" dirty="0"/>
              <a:t> Phase distortion can be particularly noticeable at lower frequencies, impacting the fidelity of the filtered signal.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4532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CCB3-6463-480C-9529-C1DFFFBC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90020"/>
          </a:xfrm>
        </p:spPr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PK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07C0-EDB7-4994-9AA9-F2293AD58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9191"/>
            <a:ext cx="8915400" cy="2115879"/>
          </a:xfrm>
        </p:spPr>
        <p:txBody>
          <a:bodyPr/>
          <a:lstStyle/>
          <a:p>
            <a:r>
              <a:rPr lang="en-GB" dirty="0"/>
              <a:t>Physically, a system is an interconnection of components, devices, etc., such as a computer or an aircraft or a power plant.</a:t>
            </a:r>
          </a:p>
          <a:p>
            <a:r>
              <a:rPr lang="en-GB" dirty="0"/>
              <a:t>Conceptually, a system is an abstract object that accepts input signals and produces output signals in response.</a:t>
            </a:r>
          </a:p>
          <a:p>
            <a:r>
              <a:rPr lang="en-GB" dirty="0"/>
              <a:t>A system is an operator which maps input into output.</a:t>
            </a:r>
          </a:p>
          <a:p>
            <a:endParaRPr lang="en-P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3B2AB4-19D2-4CF9-B40E-12BCE70DD3B7}"/>
              </a:ext>
            </a:extLst>
          </p:cNvPr>
          <p:cNvSpPr/>
          <p:nvPr/>
        </p:nvSpPr>
        <p:spPr>
          <a:xfrm>
            <a:off x="4635795" y="3817088"/>
            <a:ext cx="4061638" cy="1690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System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D4BAB6-EB39-4FD1-8031-A19F93798F3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190307" y="4662377"/>
            <a:ext cx="2445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B43B8F-9501-4129-9A2A-11FA49654111}"/>
              </a:ext>
            </a:extLst>
          </p:cNvPr>
          <p:cNvCxnSpPr>
            <a:cxnSpLocks/>
          </p:cNvCxnSpPr>
          <p:nvPr/>
        </p:nvCxnSpPr>
        <p:spPr>
          <a:xfrm>
            <a:off x="8697433" y="4662377"/>
            <a:ext cx="2445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CEC8ED-DAA6-4810-BA49-72A2B80489E7}"/>
              </a:ext>
            </a:extLst>
          </p:cNvPr>
          <p:cNvSpPr txBox="1"/>
          <p:nvPr/>
        </p:nvSpPr>
        <p:spPr>
          <a:xfrm>
            <a:off x="2445488" y="4314311"/>
            <a:ext cx="157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 Signals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DD21C-089D-4E24-8CD5-8205D3CEF568}"/>
              </a:ext>
            </a:extLst>
          </p:cNvPr>
          <p:cNvSpPr txBox="1"/>
          <p:nvPr/>
        </p:nvSpPr>
        <p:spPr>
          <a:xfrm>
            <a:off x="8871098" y="4314311"/>
            <a:ext cx="183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Output Signals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D00B1-2018-4E11-BCEE-41EA2DE88C86}"/>
              </a:ext>
            </a:extLst>
          </p:cNvPr>
          <p:cNvSpPr txBox="1"/>
          <p:nvPr/>
        </p:nvSpPr>
        <p:spPr>
          <a:xfrm>
            <a:off x="4391248" y="5792243"/>
            <a:ext cx="461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 abstract representation of a system.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04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CC01-CE54-400D-85B0-68ECCA3F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1"/>
            <a:ext cx="8911687" cy="598634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Blocks</a:t>
            </a:r>
            <a:endParaRPr lang="en-PK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887BC-398C-469D-BEAE-F4030DAC5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22746"/>
            <a:ext cx="8915400" cy="25224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Systems can be connected/combined to form a bigger/overall system, e.g., break down a big task into several sub-tasks and each system handles one sub-task.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Block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ADC (Analog-to-Digital Converter)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Memory Block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Block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 Block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7E399A-048A-45EF-A8FE-3A2195908FCF}"/>
              </a:ext>
            </a:extLst>
          </p:cNvPr>
          <p:cNvGraphicFramePr/>
          <p:nvPr>
            <p:extLst/>
          </p:nvPr>
        </p:nvGraphicFramePr>
        <p:xfrm>
          <a:off x="3794754" y="4188954"/>
          <a:ext cx="2700670" cy="2044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B32F917-C6B0-480C-9C16-A5C3CE6F1775}"/>
              </a:ext>
            </a:extLst>
          </p:cNvPr>
          <p:cNvGraphicFramePr/>
          <p:nvPr>
            <p:extLst/>
          </p:nvPr>
        </p:nvGraphicFramePr>
        <p:xfrm>
          <a:off x="6961851" y="4188954"/>
          <a:ext cx="2700670" cy="2044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137547-9611-498D-834C-A24F0B9E96A4}"/>
              </a:ext>
            </a:extLst>
          </p:cNvPr>
          <p:cNvSpPr/>
          <p:nvPr/>
        </p:nvSpPr>
        <p:spPr>
          <a:xfrm>
            <a:off x="3794754" y="4082902"/>
            <a:ext cx="1319506" cy="226473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21637F-9C28-4E84-8695-B6DCB01B135C}"/>
              </a:ext>
            </a:extLst>
          </p:cNvPr>
          <p:cNvSpPr/>
          <p:nvPr/>
        </p:nvSpPr>
        <p:spPr>
          <a:xfrm>
            <a:off x="5266660" y="4078985"/>
            <a:ext cx="1319506" cy="226473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D72248-DD31-4480-AF50-C926B8BBD52A}"/>
              </a:ext>
            </a:extLst>
          </p:cNvPr>
          <p:cNvSpPr/>
          <p:nvPr/>
        </p:nvSpPr>
        <p:spPr>
          <a:xfrm>
            <a:off x="6961851" y="4078984"/>
            <a:ext cx="1319506" cy="226473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5C163A-B13A-46A0-B8D7-55CA9116FE55}"/>
              </a:ext>
            </a:extLst>
          </p:cNvPr>
          <p:cNvSpPr/>
          <p:nvPr/>
        </p:nvSpPr>
        <p:spPr>
          <a:xfrm>
            <a:off x="8433757" y="4078983"/>
            <a:ext cx="1319506" cy="226473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Arrow: U-Turn 27">
            <a:extLst>
              <a:ext uri="{FF2B5EF4-FFF2-40B4-BE49-F238E27FC236}">
                <a16:creationId xmlns:a16="http://schemas.microsoft.com/office/drawing/2014/main" id="{505D6532-B4A2-4749-901F-8C10AF32E47F}"/>
              </a:ext>
            </a:extLst>
          </p:cNvPr>
          <p:cNvSpPr/>
          <p:nvPr/>
        </p:nvSpPr>
        <p:spPr>
          <a:xfrm>
            <a:off x="4890975" y="3657600"/>
            <a:ext cx="1105788" cy="42530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Arrow: U-Turn 28">
            <a:extLst>
              <a:ext uri="{FF2B5EF4-FFF2-40B4-BE49-F238E27FC236}">
                <a16:creationId xmlns:a16="http://schemas.microsoft.com/office/drawing/2014/main" id="{7DB80782-5976-4880-A02C-5D6C03B71600}"/>
              </a:ext>
            </a:extLst>
          </p:cNvPr>
          <p:cNvSpPr/>
          <p:nvPr/>
        </p:nvSpPr>
        <p:spPr>
          <a:xfrm>
            <a:off x="6367664" y="3649767"/>
            <a:ext cx="1105788" cy="42530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DD27F4F9-D2DE-43CC-8DF0-CA29C979E654}"/>
              </a:ext>
            </a:extLst>
          </p:cNvPr>
          <p:cNvSpPr/>
          <p:nvPr/>
        </p:nvSpPr>
        <p:spPr>
          <a:xfrm>
            <a:off x="8114948" y="3649767"/>
            <a:ext cx="1105788" cy="42530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158D6B-8E05-4186-A665-BD1FA4714CA3}"/>
              </a:ext>
            </a:extLst>
          </p:cNvPr>
          <p:cNvSpPr/>
          <p:nvPr/>
        </p:nvSpPr>
        <p:spPr>
          <a:xfrm>
            <a:off x="3148475" y="3825162"/>
            <a:ext cx="6994985" cy="2809554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C417AB-7DDA-4F18-BBCD-A55C8604B11F}"/>
              </a:ext>
            </a:extLst>
          </p:cNvPr>
          <p:cNvSpPr txBox="1"/>
          <p:nvPr/>
        </p:nvSpPr>
        <p:spPr>
          <a:xfrm>
            <a:off x="4153788" y="6347637"/>
            <a:ext cx="765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Block 1</a:t>
            </a:r>
            <a:endParaRPr kumimoji="0" lang="en-PK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DFA4A7-6D71-41CA-B044-9CE04A1C6CBE}"/>
              </a:ext>
            </a:extLst>
          </p:cNvPr>
          <p:cNvSpPr txBox="1"/>
          <p:nvPr/>
        </p:nvSpPr>
        <p:spPr>
          <a:xfrm>
            <a:off x="5655284" y="6339804"/>
            <a:ext cx="765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Block 2</a:t>
            </a:r>
            <a:endParaRPr kumimoji="0" lang="en-PK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50D628-78E3-4088-8ED5-79CB4B17BFE5}"/>
              </a:ext>
            </a:extLst>
          </p:cNvPr>
          <p:cNvSpPr txBox="1"/>
          <p:nvPr/>
        </p:nvSpPr>
        <p:spPr>
          <a:xfrm>
            <a:off x="7364034" y="6320542"/>
            <a:ext cx="765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Block 3</a:t>
            </a:r>
            <a:endParaRPr kumimoji="0" lang="en-PK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20FB8A-B3D9-4543-A5A4-A0AD8ED07E41}"/>
              </a:ext>
            </a:extLst>
          </p:cNvPr>
          <p:cNvSpPr txBox="1"/>
          <p:nvPr/>
        </p:nvSpPr>
        <p:spPr>
          <a:xfrm>
            <a:off x="8837964" y="6336726"/>
            <a:ext cx="765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Block 4</a:t>
            </a:r>
            <a:endParaRPr kumimoji="0" lang="en-PK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8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C3FE-ECBA-464C-B6C0-DDFE1758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60141"/>
          </a:xfrm>
        </p:spPr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Interconnections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B516-5F89-4956-9531-6396EFE5D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4250"/>
            <a:ext cx="8915400" cy="4326971"/>
          </a:xfrm>
        </p:spPr>
        <p:txBody>
          <a:bodyPr/>
          <a:lstStyle/>
          <a:p>
            <a:r>
              <a:rPr lang="en-GB" dirty="0"/>
              <a:t>Interconnection refers to the way multiple systems are connected or linked together to form a larger, more complex system.</a:t>
            </a:r>
          </a:p>
          <a:p>
            <a:r>
              <a:rPr lang="en-GB" dirty="0"/>
              <a:t>In a control system, multiple subsystems (like controllers, sensors, and actuators) may be interconnected to regulate the behaviour of a more extensive system.</a:t>
            </a:r>
          </a:p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78543-5065-4B26-9205-E5AAE581B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91" y="3459778"/>
            <a:ext cx="4423451" cy="871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9B5611-B247-43CC-96FA-BA8D18278BA5}"/>
              </a:ext>
            </a:extLst>
          </p:cNvPr>
          <p:cNvSpPr txBox="1"/>
          <p:nvPr/>
        </p:nvSpPr>
        <p:spPr>
          <a:xfrm>
            <a:off x="3997842" y="4263650"/>
            <a:ext cx="24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System Blocks In Series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9CBC9-65D9-4846-8505-B59F38E0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04" y="3620393"/>
            <a:ext cx="5401451" cy="2023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7FE46-B842-4EC1-8504-2CD4FE866101}"/>
              </a:ext>
            </a:extLst>
          </p:cNvPr>
          <p:cNvSpPr txBox="1"/>
          <p:nvPr/>
        </p:nvSpPr>
        <p:spPr>
          <a:xfrm>
            <a:off x="8709789" y="5601729"/>
            <a:ext cx="263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System Blocks In Parallel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4CBB8F-20C4-4A4B-93C3-35997DC5F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91" y="4938894"/>
            <a:ext cx="4423451" cy="1487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D9D30D-1587-4610-A53C-A7E4FFB18A63}"/>
              </a:ext>
            </a:extLst>
          </p:cNvPr>
          <p:cNvSpPr txBox="1"/>
          <p:nvPr/>
        </p:nvSpPr>
        <p:spPr>
          <a:xfrm>
            <a:off x="3030270" y="6297279"/>
            <a:ext cx="444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System Blocks In Feedback Interconnection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4708-0BED-75EA-D313-9D08BC2D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83347"/>
            <a:ext cx="7958331" cy="640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PERIODIC SIGNALS</a:t>
            </a:r>
            <a:br>
              <a:rPr lang="en-US" dirty="0">
                <a:latin typeface="Berlin Sans FB" panose="020E0602020502020306" pitchFamily="34" charset="0"/>
              </a:rPr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5466F-6BDB-077C-65C3-593F0924A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654" y="1283516"/>
            <a:ext cx="8154485" cy="52537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interval is called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Time Period(T)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signal.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satisfies the condition;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x(t)=x(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t+T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A0836396-09CB-063F-DC4F-FA43ACE6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1" t="29954" r="7468" b="19351"/>
          <a:stretch/>
        </p:blipFill>
        <p:spPr>
          <a:xfrm>
            <a:off x="2415653" y="1631534"/>
            <a:ext cx="8154486" cy="25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07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EF06-DEF1-499A-B310-577CF6B8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4960"/>
          </a:xfrm>
        </p:spPr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Systems</a:t>
            </a:r>
            <a:endParaRPr lang="en-PK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EFBADCEC-CE59-477F-8DFD-036134C5A2B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589212" y="1329070"/>
          <a:ext cx="8915400" cy="4582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593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B26D-E6B5-41C9-8EE3-316CBBC5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11285"/>
          </a:xfrm>
        </p:spPr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Time System</a:t>
            </a:r>
            <a:endParaRPr lang="en-PK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B22DA-6469-4563-A1BF-52F622CDC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31088"/>
            <a:ext cx="8915400" cy="4380134"/>
          </a:xfrm>
        </p:spPr>
        <p:txBody>
          <a:bodyPr/>
          <a:lstStyle/>
          <a:p>
            <a:r>
              <a:rPr lang="en-GB" dirty="0"/>
              <a:t>Continuous systems are those types of systems in which input and output signals are the same at both the ends. </a:t>
            </a:r>
          </a:p>
          <a:p>
            <a:r>
              <a:rPr lang="en-GB" dirty="0"/>
              <a:t>In this type of system, variable changes with time and any type of variation is not found in the input and output signal. </a:t>
            </a:r>
          </a:p>
          <a:p>
            <a:r>
              <a:rPr lang="en-GB" dirty="0"/>
              <a:t>In response to the input signal, a continuous system generates an output signal.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6EF87-6F1F-4B79-8E9A-B7A1ABA6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15" y="3725152"/>
            <a:ext cx="7126941" cy="21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2512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82257-C357-4CA9-A01A-1F3120E1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Time System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48A9-1CC0-4146-B6A0-2C32DA0E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1721"/>
            <a:ext cx="8915400" cy="4369501"/>
          </a:xfrm>
        </p:spPr>
        <p:txBody>
          <a:bodyPr/>
          <a:lstStyle/>
          <a:p>
            <a:r>
              <a:rPr lang="en-GB" dirty="0"/>
              <a:t>In discrete systems, both input and output signals are discrete signals. The variables in the discrete systems vary with time. </a:t>
            </a:r>
          </a:p>
          <a:p>
            <a:r>
              <a:rPr lang="en-GB" dirty="0"/>
              <a:t>In this type of system, the changes are predominantly discontinuous. The state of variables in discrete system changes only at a discrete set of points in time.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75B76-0341-48F1-BC0A-E91F0475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260" y="3429000"/>
            <a:ext cx="6651304" cy="21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3962-FD14-4EFC-95C8-6A8CDC59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Classifications Based On Properties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52BB1-F80A-46C1-A780-E2BFE2FB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46028"/>
            <a:ext cx="8915400" cy="5039832"/>
          </a:xfrm>
        </p:spPr>
        <p:txBody>
          <a:bodyPr/>
          <a:lstStyle/>
          <a:p>
            <a:r>
              <a:rPr lang="en-GB" dirty="0"/>
              <a:t>System can be classified based on there types as: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/>
              <a:t>Linear</a:t>
            </a:r>
            <a:r>
              <a:rPr lang="en-GB" dirty="0"/>
              <a:t> and </a:t>
            </a:r>
            <a:r>
              <a:rPr lang="en-GB" b="1" dirty="0"/>
              <a:t>Non-linear</a:t>
            </a:r>
            <a:r>
              <a:rPr lang="en-GB" dirty="0"/>
              <a:t> Systems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/>
              <a:t>Time Variant</a:t>
            </a:r>
            <a:r>
              <a:rPr lang="en-GB" dirty="0"/>
              <a:t> and </a:t>
            </a:r>
            <a:r>
              <a:rPr lang="en-GB" b="1" dirty="0"/>
              <a:t>Time Invariant Systems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/>
              <a:t>System With Memory/Static</a:t>
            </a:r>
            <a:r>
              <a:rPr lang="en-GB" dirty="0"/>
              <a:t> and </a:t>
            </a:r>
            <a:r>
              <a:rPr lang="en-GB" b="1" dirty="0"/>
              <a:t>Memoryless/Dynamic Systems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/>
              <a:t>Causal</a:t>
            </a:r>
            <a:r>
              <a:rPr lang="en-GB" dirty="0"/>
              <a:t> and </a:t>
            </a:r>
            <a:r>
              <a:rPr lang="en-GB" b="1" dirty="0"/>
              <a:t>Non-causal Systems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/>
              <a:t>Invertible</a:t>
            </a:r>
            <a:r>
              <a:rPr lang="en-GB" dirty="0"/>
              <a:t> and </a:t>
            </a:r>
            <a:r>
              <a:rPr lang="en-GB" b="1" dirty="0"/>
              <a:t>Non-Invertible Systems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/>
              <a:t>Stable</a:t>
            </a:r>
            <a:r>
              <a:rPr lang="en-GB" dirty="0"/>
              <a:t> and </a:t>
            </a:r>
            <a:r>
              <a:rPr lang="en-GB" b="1" dirty="0"/>
              <a:t>Unstable Systems </a:t>
            </a:r>
            <a:endParaRPr lang="en-PK" b="1" dirty="0"/>
          </a:p>
        </p:txBody>
      </p:sp>
    </p:spTree>
    <p:extLst>
      <p:ext uri="{BB962C8B-B14F-4D97-AF65-F5344CB8AC3E}">
        <p14:creationId xmlns:p14="http://schemas.microsoft.com/office/powerpoint/2010/main" val="21680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097-4FEC-4953-BCB5-35ADE4E6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6225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B5200-C678-446A-BB7C-797F4C17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4251"/>
            <a:ext cx="8915400" cy="4326971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This System Based on Linearity Property.</a:t>
            </a:r>
            <a:endParaRPr lang="en-GB" sz="3200" dirty="0"/>
          </a:p>
          <a:p>
            <a:r>
              <a:rPr lang="en-GB" sz="2400" dirty="0"/>
              <a:t>A system F is linear if the following two properties hold: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b="1" dirty="0"/>
              <a:t>Homogeneity:</a:t>
            </a:r>
            <a:r>
              <a:rPr lang="en-GB" sz="2400" dirty="0"/>
              <a:t>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000" dirty="0"/>
              <a:t>if x is any signal and a is any scalar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000" dirty="0"/>
              <a:t>F(ax) = aF(x)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b="1" dirty="0"/>
              <a:t>Superposition:</a:t>
            </a:r>
            <a:r>
              <a:rPr lang="en-GB" sz="2400" dirty="0"/>
              <a:t>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000" dirty="0"/>
              <a:t>if x and ˜x are any two signals,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000" dirty="0"/>
              <a:t>F(x + ˜x) = F(x) + F(˜x)</a:t>
            </a:r>
            <a:endParaRPr lang="en-GB" sz="2400" dirty="0"/>
          </a:p>
          <a:p>
            <a:r>
              <a:rPr lang="en-GB" sz="2400" dirty="0"/>
              <a:t>In words, linearity means: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/>
              <a:t>Scaling before or after the system is the same.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000" dirty="0"/>
              <a:t>Summing before or after the system is the same.</a:t>
            </a:r>
          </a:p>
          <a:p>
            <a:pPr marL="914400" lvl="2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7597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53C0-DCE1-4204-9D14-D1CD50F1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6225"/>
          </a:xfrm>
        </p:spPr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291BD1-8FD5-4B9E-8779-D02A0E0C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37414"/>
            <a:ext cx="8915400" cy="744279"/>
          </a:xfrm>
        </p:spPr>
        <p:txBody>
          <a:bodyPr/>
          <a:lstStyle/>
          <a:p>
            <a:r>
              <a:rPr lang="en-GB" dirty="0"/>
              <a:t>Linearity means the following pairs of block diagrams are equivalent, i.e., have the same output for any input(s)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2C688B-0A82-4A26-9EAC-7DFA15413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61" y="2092006"/>
            <a:ext cx="8250656" cy="341565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514969D-F07E-42B6-B01D-6D57FAF1F6B9}"/>
              </a:ext>
            </a:extLst>
          </p:cNvPr>
          <p:cNvSpPr/>
          <p:nvPr/>
        </p:nvSpPr>
        <p:spPr>
          <a:xfrm>
            <a:off x="3530009" y="2998381"/>
            <a:ext cx="212651" cy="212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5210AC-767C-4AA2-97BA-0CF58137C695}"/>
              </a:ext>
            </a:extLst>
          </p:cNvPr>
          <p:cNvSpPr txBox="1"/>
          <p:nvPr/>
        </p:nvSpPr>
        <p:spPr>
          <a:xfrm>
            <a:off x="3487478" y="2812308"/>
            <a:ext cx="297712" cy="37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301593F-A09A-45F6-8CE2-818ACE8DA197}"/>
              </a:ext>
            </a:extLst>
          </p:cNvPr>
          <p:cNvSpPr txBox="1">
            <a:spLocks/>
          </p:cNvSpPr>
          <p:nvPr/>
        </p:nvSpPr>
        <p:spPr>
          <a:xfrm>
            <a:off x="2675861" y="5489611"/>
            <a:ext cx="8915400" cy="12808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Examples of linear systems: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scaling system, differentiator, integrator, running average, time shift, convolution, modulator, sampler.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Examples of nonlinear systems: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sign detector, multiplier (sometimes), comparator, quantizer, adaptive filter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19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4E1D-E270-4C8C-B6CC-FADF608DB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98921"/>
            <a:ext cx="8915400" cy="4348716"/>
          </a:xfrm>
        </p:spPr>
        <p:txBody>
          <a:bodyPr>
            <a:normAutofit/>
          </a:bodyPr>
          <a:lstStyle/>
          <a:p>
            <a:r>
              <a:rPr lang="en-GB" dirty="0"/>
              <a:t>This System Based on Time Invariance Property.</a:t>
            </a:r>
            <a:endParaRPr lang="en-GB" b="1" dirty="0"/>
          </a:p>
          <a:p>
            <a:r>
              <a:rPr lang="en-GB" b="1" dirty="0"/>
              <a:t>Time Shift: </a:t>
            </a:r>
            <a:r>
              <a:rPr lang="en-GB" dirty="0"/>
              <a:t>A time shift refers to a displacement or translation of a signal along the time axis. It involves delaying or advancing the signal in time.</a:t>
            </a:r>
          </a:p>
          <a:p>
            <a:pPr lvl="1"/>
            <a:r>
              <a:rPr lang="en-GB" i="1" dirty="0"/>
              <a:t>Equation: y</a:t>
            </a:r>
            <a:r>
              <a:rPr lang="en-GB" dirty="0"/>
              <a:t>(</a:t>
            </a:r>
            <a:r>
              <a:rPr lang="en-GB" i="1" dirty="0"/>
              <a:t>t</a:t>
            </a:r>
            <a:r>
              <a:rPr lang="en-GB" dirty="0"/>
              <a:t>)=</a:t>
            </a:r>
            <a:r>
              <a:rPr lang="en-GB" i="1" dirty="0"/>
              <a:t>x</a:t>
            </a:r>
            <a:r>
              <a:rPr lang="en-GB" dirty="0"/>
              <a:t>(</a:t>
            </a:r>
            <a:r>
              <a:rPr lang="en-GB" i="1" dirty="0"/>
              <a:t>t</a:t>
            </a:r>
            <a:r>
              <a:rPr lang="en-GB" dirty="0"/>
              <a:t>−</a:t>
            </a:r>
            <a:r>
              <a:rPr lang="en-GB" i="1" dirty="0"/>
              <a:t>τ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where </a:t>
            </a:r>
            <a:r>
              <a:rPr lang="en-GB" i="1" dirty="0"/>
              <a:t>τ</a:t>
            </a:r>
            <a:r>
              <a:rPr lang="en-GB" dirty="0"/>
              <a:t> is the amount of time shift.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A system is time-invariant if a time shift in the input produces the same time shift in the output.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For a system F,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1600" dirty="0"/>
              <a:t>y(t) = Fx(t) implies that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1600" dirty="0"/>
              <a:t>y(t − τ ) = Fx(t − τ ) for any time shift τ . </a:t>
            </a:r>
          </a:p>
          <a:p>
            <a:endParaRPr lang="en-P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B99B16-2B27-446D-AA2E-ED91D5100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312" y="733644"/>
            <a:ext cx="10148594" cy="829340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Time/Shift Variant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Time/Shift Invariant Systems</a:t>
            </a:r>
            <a:endParaRPr lang="en-P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448252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6FC96-C5BF-4EFB-8C7C-3F0FB5CA8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62984"/>
            <a:ext cx="8915400" cy="826593"/>
          </a:xfrm>
        </p:spPr>
        <p:txBody>
          <a:bodyPr/>
          <a:lstStyle/>
          <a:p>
            <a:r>
              <a:rPr lang="en-GB" dirty="0"/>
              <a:t>Implies that delay and the system F commute. These block diagrams are equivalent.</a:t>
            </a:r>
            <a:endParaRPr lang="en-P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D5313B-76DE-4CB9-8C0A-7B916CAFB0C4}"/>
              </a:ext>
            </a:extLst>
          </p:cNvPr>
          <p:cNvSpPr txBox="1">
            <a:spLocks/>
          </p:cNvSpPr>
          <p:nvPr/>
        </p:nvSpPr>
        <p:spPr>
          <a:xfrm>
            <a:off x="2557312" y="733644"/>
            <a:ext cx="10148594" cy="829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Time/Shift Variant</a:t>
            </a: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and </a:t>
            </a: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Time/Shift Invariant Systems</a:t>
            </a:r>
            <a:endParaRPr kumimoji="0" lang="en-PK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8018E-817F-47FE-B205-B18F16B47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64" y="2400210"/>
            <a:ext cx="5962164" cy="269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5CA9-226C-4466-9157-970C7B88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875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Causal</a:t>
            </a:r>
            <a:r>
              <a:rPr lang="en-GB" dirty="0"/>
              <a:t> and </a:t>
            </a:r>
            <a:r>
              <a:rPr lang="en-GB" b="1" dirty="0"/>
              <a:t>Non-causal Systems</a:t>
            </a:r>
            <a:br>
              <a:rPr lang="en-GB" b="1" dirty="0"/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7067F-CBEC-4249-B585-EE525550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2865"/>
            <a:ext cx="9181030" cy="5369442"/>
          </a:xfrm>
        </p:spPr>
        <p:txBody>
          <a:bodyPr>
            <a:normAutofit/>
          </a:bodyPr>
          <a:lstStyle/>
          <a:p>
            <a:r>
              <a:rPr lang="en-GB" dirty="0"/>
              <a:t>This System Based on Causality Property.</a:t>
            </a:r>
            <a:endParaRPr lang="en-GB" b="1" dirty="0"/>
          </a:p>
          <a:p>
            <a:r>
              <a:rPr lang="en-GB" b="1" dirty="0"/>
              <a:t>Causal: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dirty="0"/>
              <a:t>A system is said to be causal if its output depends upon present and past inputs, and does not depend upon future input.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1400" dirty="0"/>
          </a:p>
          <a:p>
            <a:r>
              <a:rPr lang="en-GB" sz="1600" b="1" dirty="0"/>
              <a:t>Non-causal Systems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400" dirty="0"/>
              <a:t>For non causal system, the output depends upon future inputs also.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1400" dirty="0"/>
          </a:p>
          <a:p>
            <a:r>
              <a:rPr lang="en-GB" sz="1600" b="1" dirty="0"/>
              <a:t>For Example:</a:t>
            </a:r>
          </a:p>
          <a:p>
            <a:r>
              <a:rPr lang="en-GB" sz="1400" b="1" dirty="0"/>
              <a:t>y(n) = 0.5x(n) + 2.5x(n-2), for n </a:t>
            </a:r>
            <a:r>
              <a:rPr lang="en-GB" sz="1400" b="1" dirty="0">
                <a:solidFill>
                  <a:srgbClr val="1F1F1F"/>
                </a:solidFill>
                <a:latin typeface="ElsevierGulliver"/>
              </a:rPr>
              <a:t>≥</a:t>
            </a:r>
            <a:r>
              <a:rPr lang="en-GB" sz="1400" b="1" dirty="0"/>
              <a:t> 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500" dirty="0"/>
              <a:t>Since for n ≥ 0, the output y(n) depends on the current input x(n) and its past value x(n−2), the system is causal.</a:t>
            </a:r>
            <a:endParaRPr lang="en-GB" sz="1400" b="1" dirty="0"/>
          </a:p>
          <a:p>
            <a:r>
              <a:rPr lang="en-GB" sz="1400" b="1" dirty="0"/>
              <a:t>y(n) = 0.25x(n-1) + 0.5x (n+1) – 0.4y(n-1), for n </a:t>
            </a:r>
            <a:r>
              <a:rPr lang="en-GB" sz="1400" b="1" dirty="0">
                <a:solidFill>
                  <a:srgbClr val="1F1F1F"/>
                </a:solidFill>
                <a:latin typeface="ElsevierGulliver"/>
              </a:rPr>
              <a:t>≥</a:t>
            </a:r>
            <a:r>
              <a:rPr lang="en-GB" sz="1400" b="1" dirty="0"/>
              <a:t> 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Since for n ≥ 0, the output y(n) depends on the current input x(n) and its future value x(n+1), the system is noncausal.</a:t>
            </a:r>
          </a:p>
        </p:txBody>
      </p:sp>
    </p:spTree>
    <p:extLst>
      <p:ext uri="{BB962C8B-B14F-4D97-AF65-F5344CB8AC3E}">
        <p14:creationId xmlns:p14="http://schemas.microsoft.com/office/powerpoint/2010/main" val="87557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6AFF-E6D6-4B9E-B0DD-6CF11DC4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With Memory/ Dynamic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Memoryless/ Static Systems</a:t>
            </a:r>
            <a:b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93143-6DC4-4402-8F98-C3F4F4AE5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328890"/>
          </a:xfrm>
        </p:spPr>
        <p:txBody>
          <a:bodyPr>
            <a:norm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Memoryless System: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A system is memoryless if the output depends only on the present input.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dirty="0"/>
              <a:t>Gain or Amplification Operation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dirty="0"/>
              <a:t>If you have a system that multiplies the input signal by a constant factor, then it is a memoryless system. The output at any given time is solely determined by the current value of the input, and it does not take into account any past values.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With Memory</a:t>
            </a:r>
            <a:r>
              <a:rPr lang="en-GB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A system with memory has an output signal that depends on inputs in the past or future.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dirty="0"/>
              <a:t>FIR filters are examples of memory systems. The output at any given time depends on a weighted sum of the current and past input samples.</a:t>
            </a:r>
          </a:p>
          <a:p>
            <a:r>
              <a:rPr lang="en-GB" dirty="0"/>
              <a:t>A causal system has an output that depends only on past or present inputs.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/>
              <a:t>Any real physical circuit, or mechanical system.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297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0401-1393-4C20-5E4A-BFE3C014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78873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NON-PERIODIC SIGNALS</a:t>
            </a:r>
            <a:endParaRPr lang="x-none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A786-5F20-F9AC-AACC-7BAAF150C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759" y="1699619"/>
            <a:ext cx="7796540" cy="4548690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itchFamily="18" charset="0"/>
                <a:cs typeface="Times New Roman" panose="02020603050405020304" pitchFamily="18" charset="0"/>
              </a:rPr>
              <a:t>Also known as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APERIODIC SIGNALS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repeats itself after a specific(fixed) interval of time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called aperiodic signal.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Aperiodic signal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move with a definite pattern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using sinusoidal functions, aperiodic signals can be represented using mathematical functions like impulses or exponential functions.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from Radio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of all types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signals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C3FE2-8A6F-2251-6EDD-F96198A54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90" t="67065" r="6367" b="8259"/>
          <a:stretch/>
        </p:blipFill>
        <p:spPr>
          <a:xfrm>
            <a:off x="6327837" y="4209354"/>
            <a:ext cx="3780430" cy="191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32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5CA9-226C-4466-9157-970C7B88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875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Invertible</a:t>
            </a:r>
            <a:r>
              <a:rPr lang="en-GB" dirty="0"/>
              <a:t> and </a:t>
            </a:r>
            <a:r>
              <a:rPr lang="en-GB" b="1" dirty="0"/>
              <a:t>Non-Invertible Systems</a:t>
            </a:r>
            <a:br>
              <a:rPr lang="en-GB" b="1" dirty="0"/>
            </a:br>
            <a:br>
              <a:rPr lang="en-GB" b="1" dirty="0"/>
            </a:br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ADE10-7BCB-454B-B45E-577282ED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33107"/>
            <a:ext cx="8915400" cy="417811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This System Based on Invertibility Property.</a:t>
            </a:r>
          </a:p>
          <a:p>
            <a:r>
              <a:rPr lang="en-GB" dirty="0"/>
              <a:t>A system is invertible if the input signal can be recovered from the output signal. </a:t>
            </a:r>
          </a:p>
          <a:p>
            <a:r>
              <a:rPr lang="en-GB" dirty="0"/>
              <a:t>If F is an invertible system, and </a:t>
            </a:r>
          </a:p>
          <a:p>
            <a:pPr marL="0" indent="0" algn="ctr">
              <a:buNone/>
            </a:pPr>
            <a:r>
              <a:rPr lang="en-GB" dirty="0"/>
              <a:t>y = Fx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then there is an inverse system F INV such that </a:t>
            </a:r>
          </a:p>
          <a:p>
            <a:pPr marL="0" indent="0" algn="ctr">
              <a:buNone/>
            </a:pPr>
            <a:r>
              <a:rPr lang="en-GB" dirty="0"/>
              <a:t>x = F INV y</a:t>
            </a:r>
          </a:p>
          <a:p>
            <a:pPr marL="0" indent="0" algn="ctr">
              <a:buNone/>
            </a:pPr>
            <a:r>
              <a:rPr lang="en-GB" dirty="0"/>
              <a:t>x = F INV Fx </a:t>
            </a:r>
          </a:p>
          <a:p>
            <a:pPr marL="0" indent="0" algn="ctr">
              <a:buNone/>
            </a:pPr>
            <a:r>
              <a:rPr lang="en-GB" dirty="0"/>
              <a:t>x = (F INV F)x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so F INV F = I, the identity operator. </a:t>
            </a:r>
          </a:p>
          <a:p>
            <a:pPr marL="0" indent="0" algn="ctr">
              <a:buNone/>
            </a:pPr>
            <a:r>
              <a:rPr lang="en-GB" dirty="0"/>
              <a:t>x = (I)x</a:t>
            </a:r>
          </a:p>
          <a:p>
            <a:pPr marL="0" indent="0" algn="ctr">
              <a:buNone/>
            </a:pPr>
            <a:r>
              <a:rPr lang="en-GB" dirty="0"/>
              <a:t>x=x </a:t>
            </a:r>
          </a:p>
        </p:txBody>
      </p:sp>
    </p:spTree>
    <p:extLst>
      <p:ext uri="{BB962C8B-B14F-4D97-AF65-F5344CB8AC3E}">
        <p14:creationId xmlns:p14="http://schemas.microsoft.com/office/powerpoint/2010/main" val="35861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5CA9-226C-4466-9157-970C7B88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875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Invertible</a:t>
            </a:r>
            <a:r>
              <a:rPr lang="en-GB" dirty="0"/>
              <a:t> and </a:t>
            </a:r>
            <a:r>
              <a:rPr lang="en-GB" b="1" dirty="0"/>
              <a:t>Non-Invertible Systems</a:t>
            </a:r>
            <a:br>
              <a:rPr lang="en-GB" b="1" dirty="0"/>
            </a:br>
            <a:br>
              <a:rPr lang="en-GB" b="1" dirty="0"/>
            </a:br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ADE10-7BCB-454B-B45E-577282ED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33108"/>
            <a:ext cx="8915400" cy="648586"/>
          </a:xfrm>
        </p:spPr>
        <p:txBody>
          <a:bodyPr>
            <a:normAutofit/>
          </a:bodyPr>
          <a:lstStyle/>
          <a:p>
            <a:r>
              <a:rPr lang="en-GB" b="1" dirty="0"/>
              <a:t>Diagram: F is our system.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B2CBA-BFFE-4F8A-B398-B88D2972965A}"/>
              </a:ext>
            </a:extLst>
          </p:cNvPr>
          <p:cNvSpPr/>
          <p:nvPr/>
        </p:nvSpPr>
        <p:spPr>
          <a:xfrm>
            <a:off x="4178595" y="2658140"/>
            <a:ext cx="1917405" cy="89313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32F2FF-272E-4F8D-80D3-11F66AC6939F}"/>
              </a:ext>
            </a:extLst>
          </p:cNvPr>
          <p:cNvSpPr/>
          <p:nvPr/>
        </p:nvSpPr>
        <p:spPr>
          <a:xfrm>
            <a:off x="7162628" y="2658140"/>
            <a:ext cx="1910304" cy="89313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F3722D-D0EC-4A6A-BB90-6ABE309BE97D}"/>
              </a:ext>
            </a:extLst>
          </p:cNvPr>
          <p:cNvSpPr/>
          <p:nvPr/>
        </p:nvSpPr>
        <p:spPr>
          <a:xfrm>
            <a:off x="4178594" y="5096540"/>
            <a:ext cx="1917405" cy="89313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47C2C-ADDE-4AA1-BAA5-AEEA9273C03A}"/>
              </a:ext>
            </a:extLst>
          </p:cNvPr>
          <p:cNvSpPr/>
          <p:nvPr/>
        </p:nvSpPr>
        <p:spPr>
          <a:xfrm>
            <a:off x="7155526" y="5096540"/>
            <a:ext cx="1917405" cy="89313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66902D-A765-4731-BD24-90E72D846EAD}"/>
              </a:ext>
            </a:extLst>
          </p:cNvPr>
          <p:cNvCxnSpPr/>
          <p:nvPr/>
        </p:nvCxnSpPr>
        <p:spPr>
          <a:xfrm>
            <a:off x="2828260" y="3104707"/>
            <a:ext cx="1350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D7F214-91EC-4849-9164-F23CB9FA033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096000" y="3097617"/>
            <a:ext cx="1084535" cy="7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2684E0-9A09-4D35-A998-10213702C09B}"/>
              </a:ext>
            </a:extLst>
          </p:cNvPr>
          <p:cNvCxnSpPr/>
          <p:nvPr/>
        </p:nvCxnSpPr>
        <p:spPr>
          <a:xfrm>
            <a:off x="9072931" y="3097617"/>
            <a:ext cx="1350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10EF58-E187-4F33-947B-31E3ED3977B9}"/>
              </a:ext>
            </a:extLst>
          </p:cNvPr>
          <p:cNvCxnSpPr/>
          <p:nvPr/>
        </p:nvCxnSpPr>
        <p:spPr>
          <a:xfrm>
            <a:off x="2828260" y="5571460"/>
            <a:ext cx="1350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07F0E-A73A-48B2-9CCB-5E48B2BCFF38}"/>
              </a:ext>
            </a:extLst>
          </p:cNvPr>
          <p:cNvCxnSpPr>
            <a:cxnSpLocks/>
          </p:cNvCxnSpPr>
          <p:nvPr/>
        </p:nvCxnSpPr>
        <p:spPr>
          <a:xfrm flipV="1">
            <a:off x="6087047" y="5550194"/>
            <a:ext cx="1084535" cy="7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FBA2F0-F2C9-4D05-9CD1-1EE38D10F25A}"/>
              </a:ext>
            </a:extLst>
          </p:cNvPr>
          <p:cNvCxnSpPr/>
          <p:nvPr/>
        </p:nvCxnSpPr>
        <p:spPr>
          <a:xfrm>
            <a:off x="9072931" y="5539561"/>
            <a:ext cx="1350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1BCAFF7-B2C5-430C-A149-80559E54F26A}"/>
              </a:ext>
            </a:extLst>
          </p:cNvPr>
          <p:cNvSpPr txBox="1"/>
          <p:nvPr/>
        </p:nvSpPr>
        <p:spPr>
          <a:xfrm>
            <a:off x="3353558" y="27871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x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37290-077B-4F59-8EF3-45FA1E226BE8}"/>
              </a:ext>
            </a:extLst>
          </p:cNvPr>
          <p:cNvSpPr txBox="1"/>
          <p:nvPr/>
        </p:nvSpPr>
        <p:spPr>
          <a:xfrm>
            <a:off x="6475265" y="276586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9839D7-7705-42D1-8A92-688CE676997D}"/>
              </a:ext>
            </a:extLst>
          </p:cNvPr>
          <p:cNvSpPr txBox="1"/>
          <p:nvPr/>
        </p:nvSpPr>
        <p:spPr>
          <a:xfrm>
            <a:off x="9600461" y="27871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x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266EE7-76F8-4526-86E1-0CFDED06382F}"/>
              </a:ext>
            </a:extLst>
          </p:cNvPr>
          <p:cNvSpPr txBox="1"/>
          <p:nvPr/>
        </p:nvSpPr>
        <p:spPr>
          <a:xfrm>
            <a:off x="6485688" y="52035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2D3579-D26C-407E-B643-651DBF938B64}"/>
              </a:ext>
            </a:extLst>
          </p:cNvPr>
          <p:cNvSpPr txBox="1"/>
          <p:nvPr/>
        </p:nvSpPr>
        <p:spPr>
          <a:xfrm>
            <a:off x="9396038" y="5180862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y’ != x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9C8EF6-B86A-4152-94A9-D13895333F42}"/>
              </a:ext>
            </a:extLst>
          </p:cNvPr>
          <p:cNvSpPr txBox="1"/>
          <p:nvPr/>
        </p:nvSpPr>
        <p:spPr>
          <a:xfrm>
            <a:off x="3353557" y="52049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x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EB8328-D46A-43C0-856B-ACA84B876DF8}"/>
              </a:ext>
            </a:extLst>
          </p:cNvPr>
          <p:cNvSpPr txBox="1"/>
          <p:nvPr/>
        </p:nvSpPr>
        <p:spPr>
          <a:xfrm>
            <a:off x="4942847" y="291295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</a:t>
            </a:r>
            <a:endParaRPr kumimoji="0" lang="en-PK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3DEB5E-38EE-4A4C-A174-2AD6745A37F7}"/>
              </a:ext>
            </a:extLst>
          </p:cNvPr>
          <p:cNvSpPr txBox="1"/>
          <p:nvPr/>
        </p:nvSpPr>
        <p:spPr>
          <a:xfrm>
            <a:off x="4942847" y="53548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</a:t>
            </a:r>
            <a:endParaRPr kumimoji="0" lang="en-PK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BAAD5C-CDC7-4549-B7BB-1204DF2087AE}"/>
              </a:ext>
            </a:extLst>
          </p:cNvPr>
          <p:cNvSpPr txBox="1"/>
          <p:nvPr/>
        </p:nvSpPr>
        <p:spPr>
          <a:xfrm>
            <a:off x="7773343" y="289877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 INV</a:t>
            </a:r>
            <a:endParaRPr kumimoji="0" lang="en-PK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4C2EE8-DE1B-4859-AD4E-8E28ED0CFBEE}"/>
              </a:ext>
            </a:extLst>
          </p:cNvPr>
          <p:cNvSpPr txBox="1"/>
          <p:nvPr/>
        </p:nvSpPr>
        <p:spPr>
          <a:xfrm>
            <a:off x="7765715" y="5344261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 INV</a:t>
            </a:r>
            <a:endParaRPr kumimoji="0" lang="en-PK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79FCAD-043B-4E44-B299-26042C334262}"/>
              </a:ext>
            </a:extLst>
          </p:cNvPr>
          <p:cNvSpPr txBox="1"/>
          <p:nvPr/>
        </p:nvSpPr>
        <p:spPr>
          <a:xfrm>
            <a:off x="5701942" y="3742294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Invertible System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BA8E13-DED6-41D7-857B-16C64B6812C9}"/>
              </a:ext>
            </a:extLst>
          </p:cNvPr>
          <p:cNvSpPr txBox="1"/>
          <p:nvPr/>
        </p:nvSpPr>
        <p:spPr>
          <a:xfrm>
            <a:off x="5487175" y="6167617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Non Invertible System</a:t>
            </a: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839584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1392-72A9-4195-ACC8-1F5C8EA87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2865"/>
            <a:ext cx="8915400" cy="5071729"/>
          </a:xfrm>
        </p:spPr>
        <p:txBody>
          <a:bodyPr>
            <a:normAutofit/>
          </a:bodyPr>
          <a:lstStyle/>
          <a:p>
            <a:r>
              <a:rPr lang="en-GB" sz="2000" dirty="0"/>
              <a:t>This System Based on stability Property.</a:t>
            </a:r>
            <a:endParaRPr lang="en-GB" sz="2000" b="1" dirty="0"/>
          </a:p>
          <a:p>
            <a:r>
              <a:rPr lang="en-GB" sz="2000" b="1" dirty="0"/>
              <a:t>Stable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A system is stable if every bounded input or produces a bounded output or for all time or , or if the bounded-input bounded-output criterion is satisfied. </a:t>
            </a:r>
          </a:p>
          <a:p>
            <a:pPr lvl="1" algn="ctr"/>
            <a:r>
              <a:rPr lang="en-GB" sz="1800" dirty="0"/>
              <a:t>|x(t)| ≤ Mx &lt; ∞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always results in a bounded output </a:t>
            </a:r>
          </a:p>
          <a:p>
            <a:pPr lvl="1" algn="ctr"/>
            <a:r>
              <a:rPr lang="en-GB" sz="1800" dirty="0"/>
              <a:t>|y(t)| ≤ My &lt; ∞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where Mx and My are finite positive numbers, the system is stable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r>
              <a:rPr lang="en-GB" b="1" dirty="0"/>
              <a:t>Unstable System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If a bounded input produces an unbounded output, then the system is unstable.</a:t>
            </a:r>
            <a:endParaRPr lang="en-PK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51E18D-67CC-46A9-AE6F-375CAB9D3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556326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Stable</a:t>
            </a:r>
            <a:r>
              <a:rPr lang="en-GB" dirty="0"/>
              <a:t> and </a:t>
            </a:r>
            <a:r>
              <a:rPr lang="en-GB" b="1" dirty="0"/>
              <a:t>Unstable Systems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04346372"/>
      </p:ext>
    </p:extLst>
  </p:cSld>
  <p:clrMapOvr>
    <a:masterClrMapping/>
  </p:clrMapOvr>
  <p:transition spd="slow">
    <p:randomBar dir="vert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532A73-CC48-4B70-913D-D8D4400F8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 dirty="0"/>
              <a:t>Linear-time Invariant System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C76BD81E-DADD-6BD2-06B7-B5F425F0CA1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548189" y="728664"/>
          <a:ext cx="6900862" cy="5400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7121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234B9569-2C6B-AC26-0343-8DAF493F5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37" r="27111" b="-2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999" y="2541600"/>
            <a:ext cx="6923813" cy="3216273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US" sz="1300" dirty="0"/>
              <a:t>Convolution is a mathematical operation that combines two signals &amp; produces  third signal.</a:t>
            </a:r>
          </a:p>
          <a:p>
            <a:pPr lvl="0">
              <a:lnSpc>
                <a:spcPct val="110000"/>
              </a:lnSpc>
            </a:pPr>
            <a:r>
              <a:rPr lang="en-US" sz="1300" dirty="0"/>
              <a:t>In linear systems, convolution is used to describe relationship between three signals of interest input signal , impulse response  &amp; output signal.</a:t>
            </a:r>
          </a:p>
          <a:p>
            <a:pPr lvl="0">
              <a:lnSpc>
                <a:spcPct val="110000"/>
              </a:lnSpc>
            </a:pPr>
            <a:r>
              <a:rPr lang="en-US" sz="1300" dirty="0"/>
              <a:t>Impulse response is the system output when the input is unit impulse.</a:t>
            </a:r>
          </a:p>
          <a:p>
            <a:pPr lvl="0">
              <a:lnSpc>
                <a:spcPct val="110000"/>
              </a:lnSpc>
            </a:pPr>
            <a:r>
              <a:rPr lang="en-US" sz="1300" dirty="0"/>
              <a:t>Convolution is a fundamental mathematical operation that plays a crucial role in various fields, including signal processing, statistics &amp; probability, electrical engineering, and computer science.</a:t>
            </a:r>
          </a:p>
          <a:p>
            <a:pPr lvl="0">
              <a:lnSpc>
                <a:spcPct val="110000"/>
              </a:lnSpc>
            </a:pPr>
            <a:r>
              <a:rPr lang="en-US" sz="1300" dirty="0"/>
              <a:t>It is a powerful tool for analyzing and understanding the behavior of linear time-invariant systems.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sz="1300" dirty="0"/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84914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656A9EA1-A2E0-FD9E-73EF-4C4272254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15" r="19363" b="-3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Reason for using Convolution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999" y="2541600"/>
            <a:ext cx="6923813" cy="321627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There are two main reasons for using convolution:</a:t>
            </a:r>
          </a:p>
          <a:p>
            <a:pPr lvl="0"/>
            <a:r>
              <a:rPr lang="en-US" sz="1600" spc="-100" dirty="0"/>
              <a:t>Understanding System Responses</a:t>
            </a:r>
          </a:p>
          <a:p>
            <a:pPr lvl="0"/>
            <a:r>
              <a:rPr lang="en-US" sz="1600" dirty="0"/>
              <a:t>Signal Processing Magic</a:t>
            </a:r>
            <a:endParaRPr lang="en-US" sz="1600" spc="-100" dirty="0"/>
          </a:p>
          <a:p>
            <a:pPr lv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8189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F4D251-B7D8-402D-950A-F9D15396E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80000" y="728663"/>
            <a:ext cx="5015638" cy="279573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spc="-100" dirty="0"/>
              <a:t>1. Understanding System Responses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480000" y="3830399"/>
            <a:ext cx="5015638" cy="2298938"/>
          </a:xfrm>
        </p:spPr>
        <p:txBody>
          <a:bodyPr vert="horz" lIns="0" tIns="0" rIns="0" bIns="0" rtlCol="0">
            <a:normAutofit/>
          </a:bodyPr>
          <a:lstStyle/>
          <a:p>
            <a:pPr algn="ctr"/>
            <a:r>
              <a:rPr lang="en-US" sz="2400" dirty="0"/>
              <a:t>LTI System Response</a:t>
            </a:r>
          </a:p>
          <a:p>
            <a:pPr algn="ctr"/>
            <a:r>
              <a:rPr lang="en-US" sz="2400" dirty="0"/>
              <a:t>Impulse Response</a:t>
            </a: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159F1AED-3B84-2EC2-9499-14897A125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18" r="7" b="7"/>
          <a:stretch/>
        </p:blipFill>
        <p:spPr>
          <a:xfrm>
            <a:off x="1" y="10"/>
            <a:ext cx="5662934" cy="6857990"/>
          </a:xfrm>
          <a:custGeom>
            <a:avLst/>
            <a:gdLst/>
            <a:ahLst/>
            <a:cxnLst/>
            <a:rect l="l" t="t" r="r" b="b"/>
            <a:pathLst>
              <a:path w="5662934" h="6858000">
                <a:moveTo>
                  <a:pt x="0" y="0"/>
                </a:moveTo>
                <a:lnTo>
                  <a:pt x="5064602" y="0"/>
                </a:lnTo>
                <a:lnTo>
                  <a:pt x="4889880" y="279455"/>
                </a:lnTo>
                <a:cubicBezTo>
                  <a:pt x="4472355" y="1021447"/>
                  <a:pt x="4263593" y="1948936"/>
                  <a:pt x="4263593" y="3061922"/>
                </a:cubicBezTo>
                <a:cubicBezTo>
                  <a:pt x="4263593" y="3516203"/>
                  <a:pt x="4324186" y="3970483"/>
                  <a:pt x="4445372" y="4515619"/>
                </a:cubicBezTo>
                <a:cubicBezTo>
                  <a:pt x="4596855" y="5030470"/>
                  <a:pt x="4748338" y="5515036"/>
                  <a:pt x="4990710" y="5969316"/>
                </a:cubicBezTo>
                <a:cubicBezTo>
                  <a:pt x="5172489" y="6275955"/>
                  <a:pt x="5371310" y="6544265"/>
                  <a:pt x="5583977" y="6777438"/>
                </a:cubicBezTo>
                <a:lnTo>
                  <a:pt x="566293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reeform 10">
            <a:extLst>
              <a:ext uri="{FF2B5EF4-FFF2-40B4-BE49-F238E27FC236}">
                <a16:creationId xmlns:a16="http://schemas.microsoft.com/office/drawing/2014/main" id="{E67870A8-BE17-461C-AD58-035AD7FA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7291575">
            <a:off x="3479502" y="491434"/>
            <a:ext cx="2397877" cy="22444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23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Sphere of mesh and nodes">
            <a:extLst>
              <a:ext uri="{FF2B5EF4-FFF2-40B4-BE49-F238E27FC236}">
                <a16:creationId xmlns:a16="http://schemas.microsoft.com/office/drawing/2014/main" id="{B8AB5ECD-C470-34D6-42BF-9D0221F25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93" r="8573" b="4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2. Signal Processing Magic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999" y="2541600"/>
            <a:ext cx="6923813" cy="321627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Filtering &amp; Smoothing</a:t>
            </a:r>
          </a:p>
          <a:p>
            <a:pPr lvl="0"/>
            <a:r>
              <a:rPr lang="en-US" dirty="0"/>
              <a:t>Cross Correlation</a:t>
            </a:r>
          </a:p>
        </p:txBody>
      </p:sp>
    </p:spTree>
    <p:extLst>
      <p:ext uri="{BB962C8B-B14F-4D97-AF65-F5344CB8AC3E}">
        <p14:creationId xmlns:p14="http://schemas.microsoft.com/office/powerpoint/2010/main" val="1396045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Metal tic-tac-toe game pieces">
            <a:extLst>
              <a:ext uri="{FF2B5EF4-FFF2-40B4-BE49-F238E27FC236}">
                <a16:creationId xmlns:a16="http://schemas.microsoft.com/office/drawing/2014/main" id="{23048632-9812-EBE2-29EC-BB19903D4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3" r="29308" b="2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Methods to find discrete Convolution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999" y="2541600"/>
            <a:ext cx="6923813" cy="321627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Tabular method </a:t>
            </a:r>
          </a:p>
          <a:p>
            <a:pPr lvl="0"/>
            <a:r>
              <a:rPr lang="en-US" dirty="0"/>
              <a:t>Column method</a:t>
            </a:r>
          </a:p>
        </p:txBody>
      </p:sp>
    </p:spTree>
    <p:extLst>
      <p:ext uri="{BB962C8B-B14F-4D97-AF65-F5344CB8AC3E}">
        <p14:creationId xmlns:p14="http://schemas.microsoft.com/office/powerpoint/2010/main" val="1447385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Exclamation mark on a yellow background">
            <a:extLst>
              <a:ext uri="{FF2B5EF4-FFF2-40B4-BE49-F238E27FC236}">
                <a16:creationId xmlns:a16="http://schemas.microsoft.com/office/drawing/2014/main" id="{143C7761-AE5A-E8ED-CCF7-F1B389A66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67" r="16899" b="4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Mathematical Representation of Discrete-time Convolution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999" y="2541600"/>
            <a:ext cx="6923813" cy="3216273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dirty="0"/>
              <a:t>The mathematical formula for discrete-time convolution is given by:</a:t>
            </a:r>
            <a:endParaRPr lang="en-US" sz="1700" dirty="0"/>
          </a:p>
          <a:p>
            <a:pPr marL="0" indent="0">
              <a:buNone/>
            </a:pPr>
            <a:r>
              <a:rPr lang="en-US" sz="1700" b="1" dirty="0"/>
              <a:t>            </a:t>
            </a:r>
            <a:r>
              <a:rPr lang="en-US" b="1" dirty="0"/>
              <a:t>y(n) = x(n) * h(n) = ∑[x(k) * h (n - k)]</a:t>
            </a:r>
            <a:endParaRPr lang="en-US" sz="1800" dirty="0"/>
          </a:p>
          <a:p>
            <a:pPr lvl="0">
              <a:lnSpc>
                <a:spcPct val="110000"/>
              </a:lnSpc>
            </a:pPr>
            <a:r>
              <a:rPr lang="en-US" sz="1700" dirty="0"/>
              <a:t>Convolution describes how an input sequence interacts with the impulse response of a system to generate the output sequence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`y ` represents the output signal at discrete time instant `n`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`x ` represents the input signal at discrete time instant `n`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`h ` represents the impulse response of the LTI system, which describes the system's response to a unit impulse input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`k` is the summation index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`*` denotes the convolution operation</a:t>
            </a:r>
          </a:p>
        </p:txBody>
      </p:sp>
    </p:spTree>
    <p:extLst>
      <p:ext uri="{BB962C8B-B14F-4D97-AF65-F5344CB8AC3E}">
        <p14:creationId xmlns:p14="http://schemas.microsoft.com/office/powerpoint/2010/main" val="378726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Signals </a:t>
            </a:r>
            <a:r>
              <a:rPr lang="en-US" dirty="0" err="1"/>
              <a:t>wrt</a:t>
            </a:r>
            <a:r>
              <a:rPr lang="en-US" dirty="0"/>
              <a:t> Periodicity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continuous-time signal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it repeats its pattern over a continuous range of time.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Mathematically, x(t)= x(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t+T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 is the period of the signal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is sine wave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continuous-time signal is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Aperiodic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if it does not exhibit a repeating pattern over time.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No simple mathematical formula with a repeating pattern.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Example is an impulse function</a:t>
            </a:r>
            <a:endParaRPr lang="x-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40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777BAF22-246C-C34B-D6E3-BBD3A9A67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15" r="19363" b="-3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/>
              <a:t>Applications of Convolution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999" y="2541600"/>
            <a:ext cx="6923813" cy="321627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Input-Output Relationship</a:t>
            </a:r>
          </a:p>
          <a:p>
            <a:pPr lvl="0"/>
            <a:r>
              <a:rPr lang="en-US" dirty="0"/>
              <a:t>System Characterization</a:t>
            </a:r>
          </a:p>
          <a:p>
            <a:pPr lvl="0"/>
            <a:r>
              <a:rPr lang="en-US" dirty="0"/>
              <a:t>System Analysis</a:t>
            </a:r>
          </a:p>
          <a:p>
            <a:pPr lvl="0"/>
            <a:r>
              <a:rPr lang="en-US" dirty="0"/>
              <a:t>Signal Processing Techniques</a:t>
            </a:r>
          </a:p>
          <a:p>
            <a:pPr lvl="0"/>
            <a:r>
              <a:rPr lang="en-US" dirty="0"/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3618995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Exclamation mark on a yellow background">
            <a:extLst>
              <a:ext uri="{FF2B5EF4-FFF2-40B4-BE49-F238E27FC236}">
                <a16:creationId xmlns:a16="http://schemas.microsoft.com/office/drawing/2014/main" id="{7D84FFC5-F9B1-E0BE-81F3-C7090659E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67" r="16899" b="4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/>
              <a:t>Signal Processing Techniques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999" y="2222423"/>
            <a:ext cx="6923813" cy="415249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 </a:t>
            </a:r>
            <a:r>
              <a:rPr lang="en-US" sz="1900" dirty="0"/>
              <a:t>Convolution forms the basis for various signal processing techniques, including:</a:t>
            </a:r>
          </a:p>
          <a:p>
            <a:pPr lvl="0">
              <a:lnSpc>
                <a:spcPct val="110000"/>
              </a:lnSpc>
            </a:pPr>
            <a:r>
              <a:rPr lang="en-US" sz="1900" dirty="0"/>
              <a:t>Echo Cancellation: Convolution is used to remove echoes in communication systems by modeling the echo path and convolving it with an inverse filter</a:t>
            </a:r>
          </a:p>
          <a:p>
            <a:pPr lvl="0">
              <a:lnSpc>
                <a:spcPct val="110000"/>
              </a:lnSpc>
            </a:pPr>
            <a:r>
              <a:rPr lang="en-US" sz="1900" dirty="0"/>
              <a:t>Noise Reduction: Convolution-based noise reduction techniques aim to minimize the impact of noise on a signal by convolving the noisy signal with an inverse filter</a:t>
            </a:r>
          </a:p>
        </p:txBody>
      </p:sp>
    </p:spTree>
    <p:extLst>
      <p:ext uri="{BB962C8B-B14F-4D97-AF65-F5344CB8AC3E}">
        <p14:creationId xmlns:p14="http://schemas.microsoft.com/office/powerpoint/2010/main" val="2387693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Exclamation mark on a yellow background">
            <a:extLst>
              <a:ext uri="{FF2B5EF4-FFF2-40B4-BE49-F238E27FC236}">
                <a16:creationId xmlns:a16="http://schemas.microsoft.com/office/drawing/2014/main" id="{7D84FFC5-F9B1-E0BE-81F3-C7090659E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67" r="16899" b="4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/>
              <a:t>Signal Processing Techniques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999" y="2222423"/>
            <a:ext cx="6923813" cy="2599743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US" sz="1900" dirty="0"/>
              <a:t>Image Processing: Convolution operations are widely employed in image processing tasks, such as image filtering, edge detection, and image sharpening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In summary, convolution plays a fundamental role in discrete-time systems analysis and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224254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Stock market graph on display">
            <a:extLst>
              <a:ext uri="{FF2B5EF4-FFF2-40B4-BE49-F238E27FC236}">
                <a16:creationId xmlns:a16="http://schemas.microsoft.com/office/drawing/2014/main" id="{786782DD-3B51-76B0-8DEF-C7E8D8ED6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93" r="21376" b="-8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Advantages of Convolution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999" y="2541600"/>
            <a:ext cx="6923813" cy="411799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Linear System Representation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/>
              <a:t>mixing together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/>
              <a:t>mixing separately</a:t>
            </a:r>
          </a:p>
          <a:p>
            <a:pPr lvl="0"/>
            <a:r>
              <a:rPr lang="en-US" dirty="0"/>
              <a:t>Superposition Principle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/>
              <a:t>analyze &amp; understand the input</a:t>
            </a:r>
          </a:p>
          <a:p>
            <a:pPr lvl="0"/>
            <a:r>
              <a:rPr lang="en-US" dirty="0"/>
              <a:t>Frequency Domain Analysis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/>
              <a:t>time &amp; frequency</a:t>
            </a:r>
          </a:p>
          <a:p>
            <a:pPr lvl="0"/>
            <a:r>
              <a:rPr lang="en-US" dirty="0"/>
              <a:t>Filtering in Signal Processing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77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532A73-CC48-4B70-913D-D8D4400F8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2946226" cy="5510138"/>
          </a:xfrm>
        </p:spPr>
        <p:txBody>
          <a:bodyPr>
            <a:normAutofit/>
          </a:bodyPr>
          <a:lstStyle/>
          <a:p>
            <a:r>
              <a:rPr lang="en-US" dirty="0"/>
              <a:t>Advantages of Convolution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F98ACD05-81A5-D939-3927-F85CF3FCDA2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548189" y="728664"/>
          <a:ext cx="6900862" cy="5400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8106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Cardiogram">
            <a:extLst>
              <a:ext uri="{FF2B5EF4-FFF2-40B4-BE49-F238E27FC236}">
                <a16:creationId xmlns:a16="http://schemas.microsoft.com/office/drawing/2014/main" id="{A6DF9A50-E4CE-FF57-73D4-38E02E8E6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9" r="30847" b="7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/>
              <a:t>Real-world examples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999" y="2541600"/>
            <a:ext cx="6923813" cy="3216273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US" sz="1100" dirty="0"/>
              <a:t>Speech Recognition: Convolution is used in speech recognition systems to analyze and process audio signals</a:t>
            </a:r>
          </a:p>
          <a:p>
            <a:pPr lvl="0">
              <a:lnSpc>
                <a:spcPct val="110000"/>
              </a:lnSpc>
            </a:pPr>
            <a:r>
              <a:rPr lang="en-US" sz="1100" dirty="0"/>
              <a:t>Image Processing - Edge Detection: In image processing, convolution is applied for edge detection</a:t>
            </a:r>
          </a:p>
          <a:p>
            <a:pPr lvl="0">
              <a:lnSpc>
                <a:spcPct val="110000"/>
              </a:lnSpc>
            </a:pPr>
            <a:r>
              <a:rPr lang="en-US" sz="1100" dirty="0"/>
              <a:t>Medical Imaging - MRI Reconstruction: In medical imaging, convolution is employed in the reconstruction of Magnetic Resonance Imaging scans</a:t>
            </a:r>
          </a:p>
          <a:p>
            <a:pPr lvl="0">
              <a:lnSpc>
                <a:spcPct val="110000"/>
              </a:lnSpc>
            </a:pPr>
            <a:r>
              <a:rPr lang="en-US" sz="1100" dirty="0"/>
              <a:t>Financial Modeling - Time Series Analysis</a:t>
            </a:r>
          </a:p>
          <a:p>
            <a:pPr lvl="0">
              <a:lnSpc>
                <a:spcPct val="110000"/>
              </a:lnSpc>
            </a:pPr>
            <a:r>
              <a:rPr lang="en-US" sz="1100" dirty="0"/>
              <a:t>Convolution is applied in financial modeling for time series analysis</a:t>
            </a:r>
          </a:p>
          <a:p>
            <a:pPr lvl="0">
              <a:lnSpc>
                <a:spcPct val="110000"/>
              </a:lnSpc>
            </a:pPr>
            <a:r>
              <a:rPr lang="en-US" sz="1100" dirty="0"/>
              <a:t>Radar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4093223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981200" y="5032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prstClr val="black"/>
                </a:solidFill>
                <a:latin typeface="Calibri Light" panose="020F0302020204030204"/>
              </a:rPr>
              <a:t>What is Laplace Transformation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981200" y="1828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Laplace transformation is a mathematical tool or technique used in engineering and physics to analyze linear time-invariant systems.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It is a tool used to convert any signal of time domain into frequency domain.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It is particularly useful for solving linear differential equation into a simple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algebric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equation.</a:t>
            </a:r>
          </a:p>
        </p:txBody>
      </p:sp>
    </p:spTree>
    <p:extLst>
      <p:ext uri="{BB962C8B-B14F-4D97-AF65-F5344CB8AC3E}">
        <p14:creationId xmlns:p14="http://schemas.microsoft.com/office/powerpoint/2010/main" val="1300661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Inverse Laplace transform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1" y="1676400"/>
            <a:ext cx="70501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Definition: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       The Inverse Laplace Transform is an operation that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takes a function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in the Laplace domain and transforms  it back to the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original function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in the time domain. 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Denoted by :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                L−1{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)}=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8401" y="3733800"/>
            <a:ext cx="5986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general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form of the Inverse Laplace Transform is given by: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L−1{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)}=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)=2</a:t>
            </a:r>
            <a:r>
              <a:rPr lang="el-GR" i="1" dirty="0">
                <a:solidFill>
                  <a:prstClr val="black"/>
                </a:solidFill>
                <a:latin typeface="Calibri" panose="020F0502020204030204"/>
              </a:rPr>
              <a:t>π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1​∫</a:t>
            </a:r>
            <a:r>
              <a:rPr lang="el-GR" i="1" dirty="0">
                <a:solidFill>
                  <a:prstClr val="black"/>
                </a:solidFill>
                <a:latin typeface="Calibri" panose="020F0502020204030204"/>
              </a:rPr>
              <a:t>γ</a:t>
            </a:r>
            <a:r>
              <a:rPr lang="el-GR" dirty="0">
                <a:solidFill>
                  <a:prstClr val="black"/>
                </a:solidFill>
                <a:latin typeface="Calibri" panose="020F0502020204030204"/>
              </a:rPr>
              <a:t>−</a:t>
            </a:r>
            <a:r>
              <a:rPr lang="en-US" i="1" dirty="0" err="1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∞</a:t>
            </a:r>
            <a:r>
              <a:rPr lang="el-GR" i="1" dirty="0">
                <a:solidFill>
                  <a:prstClr val="black"/>
                </a:solidFill>
                <a:latin typeface="Calibri" panose="020F0502020204030204"/>
              </a:rPr>
              <a:t>γ</a:t>
            </a:r>
            <a:r>
              <a:rPr lang="el-GR" dirty="0">
                <a:solidFill>
                  <a:prstClr val="black"/>
                </a:solidFill>
                <a:latin typeface="Calibri" panose="020F0502020204030204"/>
              </a:rPr>
              <a:t>+</a:t>
            </a:r>
            <a:r>
              <a:rPr lang="en-US" i="1" dirty="0" err="1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∞​</a:t>
            </a:r>
            <a:r>
              <a:rPr lang="en-US" i="1" dirty="0" err="1">
                <a:solidFill>
                  <a:prstClr val="black"/>
                </a:solidFill>
                <a:latin typeface="Calibri" panose="020F0502020204030204"/>
              </a:rPr>
              <a:t>estF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ds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0800" y="4775538"/>
            <a:ext cx="6590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this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expression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is the Laplace transform of the function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is the time variable.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integration is taken along a contour in the complex </a:t>
            </a:r>
          </a:p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plane 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γ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is a constant that lies to the right of all singularities of )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)).</a:t>
            </a:r>
          </a:p>
        </p:txBody>
      </p:sp>
    </p:spTree>
    <p:extLst>
      <p:ext uri="{BB962C8B-B14F-4D97-AF65-F5344CB8AC3E}">
        <p14:creationId xmlns:p14="http://schemas.microsoft.com/office/powerpoint/2010/main" val="2874935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DTFT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Discrete-Time Fourier Transform (DTFT) is a mathematical transformation used in signal processing to analyze the frequency content of a discrete.</a:t>
            </a:r>
          </a:p>
          <a:p>
            <a:r>
              <a:rPr lang="en-US" dirty="0"/>
              <a:t> It is defined for a discrete sequence x[n], where "n" represents the discrete time index. The DTFT transforms a sequence in the time domain into a continuous function in the frequency domain.</a:t>
            </a:r>
          </a:p>
        </p:txBody>
      </p:sp>
    </p:spTree>
    <p:extLst>
      <p:ext uri="{BB962C8B-B14F-4D97-AF65-F5344CB8AC3E}">
        <p14:creationId xmlns:p14="http://schemas.microsoft.com/office/powerpoint/2010/main" val="22020388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2FF6-ABFE-4366-90E9-D5D85C2D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2282E5-612C-4C2E-A05F-22AF991A9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29" y="2463855"/>
            <a:ext cx="11188141" cy="2639773"/>
          </a:xfrm>
        </p:spPr>
      </p:pic>
    </p:spTree>
    <p:extLst>
      <p:ext uri="{BB962C8B-B14F-4D97-AF65-F5344CB8AC3E}">
        <p14:creationId xmlns:p14="http://schemas.microsoft.com/office/powerpoint/2010/main" val="353755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Discrete-Time Signals </a:t>
            </a:r>
            <a:r>
              <a:rPr lang="en-US" dirty="0" err="1"/>
              <a:t>wrt</a:t>
            </a:r>
            <a:r>
              <a:rPr lang="en-US" dirty="0"/>
              <a:t> Periodicity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599" y="2314666"/>
            <a:ext cx="7796540" cy="3997828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discrete-time signal is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Periodic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if it repeats its values after a certain number of samples.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Mathematically,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]=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], </a:t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the period of the signal.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Example is a Discrete sine wave.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discrete-time signal is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Aperiodic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if it does not have a repeating pattern in its values over discrete time.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No simple mathematical formula with a repeating pattern in discrete time.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Example is a Discrete impulse sequence.</a:t>
            </a: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65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Transform(DFT)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Discrete Fourier Transform (DFT) is a mathematical transformation that converts a finite sequence of equally spaced samples of a function into a finite sequence of complex numbers, which can be interpreted as the coefficients of a finite series of complex sinusoids.</a:t>
            </a:r>
          </a:p>
          <a:p>
            <a:r>
              <a:rPr lang="en-US" dirty="0"/>
              <a:t> The DFT is widely used in signal processing and various other fields for analyzing the frequency content of discrete signals.</a:t>
            </a:r>
          </a:p>
        </p:txBody>
      </p:sp>
    </p:spTree>
    <p:extLst>
      <p:ext uri="{BB962C8B-B14F-4D97-AF65-F5344CB8AC3E}">
        <p14:creationId xmlns:p14="http://schemas.microsoft.com/office/powerpoint/2010/main" val="422018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Linearity</a:t>
            </a:r>
          </a:p>
          <a:p>
            <a:r>
              <a:rPr lang="en-US" dirty="0"/>
              <a:t>Time shifting</a:t>
            </a:r>
          </a:p>
          <a:p>
            <a:r>
              <a:rPr lang="en-US" dirty="0"/>
              <a:t> Frequency shifting</a:t>
            </a:r>
          </a:p>
        </p:txBody>
      </p:sp>
    </p:spTree>
    <p:extLst>
      <p:ext uri="{BB962C8B-B14F-4D97-AF65-F5344CB8AC3E}">
        <p14:creationId xmlns:p14="http://schemas.microsoft.com/office/powerpoint/2010/main" val="3923493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5B7232-85BB-4414-A179-E092BB02C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68221-65DF-ED9C-DF7E-088CDE719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7" r="8" b="10869"/>
          <a:stretch/>
        </p:blipFill>
        <p:spPr>
          <a:xfrm>
            <a:off x="-5035" y="10"/>
            <a:ext cx="10177735" cy="50672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1" y="914399"/>
            <a:ext cx="5448300" cy="3117553"/>
          </a:xfrm>
        </p:spPr>
        <p:txBody>
          <a:bodyPr anchor="t">
            <a:normAutofit/>
          </a:bodyPr>
          <a:lstStyle/>
          <a:p>
            <a:pPr algn="r"/>
            <a:r>
              <a:rPr lang="en-US"/>
              <a:t>Laplace transform</a:t>
            </a:r>
          </a:p>
        </p:txBody>
      </p:sp>
    </p:spTree>
    <p:extLst>
      <p:ext uri="{BB962C8B-B14F-4D97-AF65-F5344CB8AC3E}">
        <p14:creationId xmlns:p14="http://schemas.microsoft.com/office/powerpoint/2010/main" val="1663285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5A3F-0872-1E6E-C7AF-6C87AA88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2517213" cy="806824"/>
          </a:xfrm>
        </p:spPr>
        <p:txBody>
          <a:bodyPr/>
          <a:lstStyle/>
          <a:p>
            <a:r>
              <a:rPr lang="en-GB" dirty="0"/>
              <a:t>Formula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E612B9-B524-9375-B1CE-874D500241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5093" t="38530" r="17691" b="24053"/>
          <a:stretch/>
        </p:blipFill>
        <p:spPr>
          <a:xfrm>
            <a:off x="1258347" y="2102223"/>
            <a:ext cx="9185697" cy="4111726"/>
          </a:xfrm>
        </p:spPr>
      </p:pic>
    </p:spTree>
    <p:extLst>
      <p:ext uri="{BB962C8B-B14F-4D97-AF65-F5344CB8AC3E}">
        <p14:creationId xmlns:p14="http://schemas.microsoft.com/office/powerpoint/2010/main" val="3173773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F150-DF4E-29C0-812E-5FD5E8D5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868278"/>
            <a:ext cx="2705944" cy="641685"/>
          </a:xfrm>
        </p:spPr>
        <p:txBody>
          <a:bodyPr/>
          <a:lstStyle/>
          <a:p>
            <a:r>
              <a:rPr lang="en-GB" dirty="0"/>
              <a:t>Linearity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031-59A6-2A8D-A44B-7769D348F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1946366"/>
            <a:ext cx="3999912" cy="10660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800" dirty="0">
                <a:solidFill>
                  <a:srgbClr val="000000"/>
                </a:solidFill>
                <a:ea typeface="+mn-lt"/>
                <a:cs typeface="+mn-lt"/>
              </a:rPr>
              <a:t>The Laplace transform is linear, meaning it satisfies properties akin to a linear function. </a:t>
            </a:r>
            <a:endParaRPr lang="en-US" sz="1800"/>
          </a:p>
        </p:txBody>
      </p:sp>
      <p:pic>
        <p:nvPicPr>
          <p:cNvPr id="15" name="Picture Placeholder 14" descr="How To Tell If A Function Is Linear Or Nonlinear">
            <a:extLst>
              <a:ext uri="{FF2B5EF4-FFF2-40B4-BE49-F238E27FC236}">
                <a16:creationId xmlns:a16="http://schemas.microsoft.com/office/drawing/2014/main" id="{E0476364-A56D-63E2-BF32-2A9D7B92E0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616" r="11616"/>
          <a:stretch/>
        </p:blipFill>
        <p:spPr/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724B47-D4F7-5A38-9D3C-5C1A1822B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72" y="3720193"/>
            <a:ext cx="4724400" cy="4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37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DA06E6C-D342-417E-94B8-DEBA24296ECE}"/>
              </a:ext>
            </a:extLst>
          </p:cNvPr>
          <p:cNvSpPr txBox="1"/>
          <p:nvPr/>
        </p:nvSpPr>
        <p:spPr>
          <a:xfrm>
            <a:off x="4061114" y="641856"/>
            <a:ext cx="4064361" cy="290566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PK" altLang="en-PK" sz="1091" b="1">
                <a:cs typeface="Calibri" panose="020F0502020204030204" pitchFamily="34" charset="0"/>
              </a:rPr>
              <a:t>ROC (Region of Convergence) :</a:t>
            </a:r>
            <a:endParaRPr lang="en-PK" altLang="en-PK" sz="1091"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537"/>
              </a:spcBef>
            </a:pPr>
            <a:r>
              <a:rPr lang="en-PK" altLang="en-PK" sz="1091">
                <a:cs typeface="Calibri" panose="020F0502020204030204" pitchFamily="34" charset="0"/>
              </a:rPr>
              <a:t>The set of values of z for which the z-transform converges is called the Region of Convergence (ROC).</a:t>
            </a:r>
          </a:p>
          <a:p>
            <a:pPr>
              <a:lnSpc>
                <a:spcPct val="110000"/>
              </a:lnSpc>
              <a:spcBef>
                <a:spcPts val="537"/>
              </a:spcBef>
            </a:pPr>
            <a:r>
              <a:rPr lang="en-PK" altLang="en-PK" sz="1091">
                <a:cs typeface="Calibri" panose="020F0502020204030204" pitchFamily="34" charset="0"/>
              </a:rPr>
              <a:t>In specific cases the inner radius of this ring may include the origin, and the outer radius may extend to infinity.</a:t>
            </a:r>
          </a:p>
          <a:p>
            <a:pPr>
              <a:lnSpc>
                <a:spcPct val="110000"/>
              </a:lnSpc>
              <a:spcBef>
                <a:spcPts val="545"/>
              </a:spcBef>
            </a:pPr>
            <a:r>
              <a:rPr lang="en-PK" altLang="en-PK" sz="1091">
                <a:cs typeface="Calibri" panose="020F0502020204030204" pitchFamily="34" charset="0"/>
              </a:rPr>
              <a:t>In digital signal processing (DSP), the Region of Convergence (ROC) is a concept associated with the analysis of signals and systems, particularly in the context of the Z-transform. The Z-transform is a mathematical transformation that converts a discrete-time signal or system representation from the time domain to the Z-domain. The Z-transform is analogous to the Laplace transform used in continuous-time signal and system analysis.</a:t>
            </a:r>
          </a:p>
          <a:p>
            <a:endParaRPr lang="en-PK" altLang="en-PK" sz="109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4"/>
              </a:spcBef>
            </a:pPr>
            <a:endParaRPr lang="en-PK" altLang="en-PK" sz="1159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PK" altLang="en-PK" sz="1091">
                <a:cs typeface="Calibri" panose="020F0502020204030204" pitchFamily="34" charset="0"/>
              </a:rPr>
              <a:t>The Z-transform of a discrete-time signal x[n] is given by the expression: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0C9908C-E1E9-447D-B28F-13E4C8471253}"/>
              </a:ext>
            </a:extLst>
          </p:cNvPr>
          <p:cNvSpPr txBox="1"/>
          <p:nvPr/>
        </p:nvSpPr>
        <p:spPr>
          <a:xfrm>
            <a:off x="4061114" y="4358771"/>
            <a:ext cx="3529662" cy="3600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PK" altLang="en-PK" sz="1091">
                <a:cs typeface="Calibri" panose="020F0502020204030204" pitchFamily="34" charset="0"/>
              </a:rPr>
              <a:t>Similarly, for a discrete-time system represented by its impulse response h[n], the Z-transform is given by: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FA6694F-9F73-4A07-B2AB-FA8280EC47F2}"/>
              </a:ext>
            </a:extLst>
          </p:cNvPr>
          <p:cNvSpPr txBox="1"/>
          <p:nvPr/>
        </p:nvSpPr>
        <p:spPr>
          <a:xfrm>
            <a:off x="4061114" y="5629492"/>
            <a:ext cx="3839225" cy="16786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659">
              <a:defRPr/>
            </a:pPr>
            <a:r>
              <a:rPr sz="1091" spc="-7" dirty="0">
                <a:latin typeface="Calibri"/>
                <a:cs typeface="Calibri"/>
              </a:rPr>
              <a:t>The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31" dirty="0">
                <a:latin typeface="Calibri"/>
                <a:cs typeface="Calibri"/>
              </a:rPr>
              <a:t>R</a:t>
            </a:r>
            <a:r>
              <a:rPr sz="1091" spc="-7" dirty="0">
                <a:latin typeface="Calibri"/>
                <a:cs typeface="Calibri"/>
              </a:rPr>
              <a:t>eg</a:t>
            </a:r>
            <a:r>
              <a:rPr sz="1091" dirty="0">
                <a:latin typeface="Calibri"/>
                <a:cs typeface="Calibri"/>
              </a:rPr>
              <a:t>i</a:t>
            </a:r>
            <a:r>
              <a:rPr sz="1091" spc="-7" dirty="0">
                <a:latin typeface="Calibri"/>
                <a:cs typeface="Calibri"/>
              </a:rPr>
              <a:t>on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7" dirty="0">
                <a:latin typeface="Calibri"/>
                <a:cs typeface="Calibri"/>
              </a:rPr>
              <a:t>of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7" dirty="0">
                <a:latin typeface="Calibri"/>
                <a:cs typeface="Calibri"/>
              </a:rPr>
              <a:t>Co</a:t>
            </a:r>
            <a:r>
              <a:rPr sz="1091" spc="-17" dirty="0">
                <a:latin typeface="Calibri"/>
                <a:cs typeface="Calibri"/>
              </a:rPr>
              <a:t>nv</a:t>
            </a:r>
            <a:r>
              <a:rPr sz="1091" spc="-7" dirty="0">
                <a:latin typeface="Calibri"/>
                <a:cs typeface="Calibri"/>
              </a:rPr>
              <a:t>e</a:t>
            </a:r>
            <a:r>
              <a:rPr sz="1091" spc="-31" dirty="0">
                <a:latin typeface="Calibri"/>
                <a:cs typeface="Calibri"/>
              </a:rPr>
              <a:t>r</a:t>
            </a:r>
            <a:r>
              <a:rPr sz="1091" spc="-14" dirty="0">
                <a:latin typeface="Calibri"/>
                <a:cs typeface="Calibri"/>
              </a:rPr>
              <a:t>g</a:t>
            </a:r>
            <a:r>
              <a:rPr sz="1091" spc="-7" dirty="0">
                <a:latin typeface="Calibri"/>
                <a:cs typeface="Calibri"/>
              </a:rPr>
              <a:t>en</a:t>
            </a:r>
            <a:r>
              <a:rPr sz="1091" spc="-3" dirty="0">
                <a:latin typeface="Calibri"/>
                <a:cs typeface="Calibri"/>
              </a:rPr>
              <a:t>c</a:t>
            </a:r>
            <a:r>
              <a:rPr sz="1091" spc="-7" dirty="0">
                <a:latin typeface="Calibri"/>
                <a:cs typeface="Calibri"/>
              </a:rPr>
              <a:t>e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10" dirty="0">
                <a:latin typeface="Calibri"/>
                <a:cs typeface="Calibri"/>
              </a:rPr>
              <a:t>(</a:t>
            </a:r>
            <a:r>
              <a:rPr sz="1091" spc="-7" dirty="0">
                <a:latin typeface="Calibri"/>
                <a:cs typeface="Calibri"/>
              </a:rPr>
              <a:t>ROC) </a:t>
            </a:r>
            <a:r>
              <a:rPr sz="1091" spc="-3" dirty="0">
                <a:latin typeface="Calibri"/>
                <a:cs typeface="Calibri"/>
              </a:rPr>
              <a:t>is</a:t>
            </a:r>
            <a:r>
              <a:rPr sz="1091" spc="7" dirty="0">
                <a:latin typeface="Calibri"/>
                <a:cs typeface="Calibri"/>
              </a:rPr>
              <a:t> </a:t>
            </a:r>
            <a:r>
              <a:rPr sz="1091" spc="-7" dirty="0">
                <a:latin typeface="Calibri"/>
                <a:cs typeface="Calibri"/>
              </a:rPr>
              <a:t>a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7" dirty="0">
                <a:latin typeface="Calibri"/>
                <a:cs typeface="Calibri"/>
              </a:rPr>
              <a:t>s</a:t>
            </a:r>
            <a:r>
              <a:rPr sz="1091" spc="-17" dirty="0">
                <a:latin typeface="Calibri"/>
                <a:cs typeface="Calibri"/>
              </a:rPr>
              <a:t>e</a:t>
            </a:r>
            <a:r>
              <a:rPr sz="1091" spc="-7" dirty="0">
                <a:latin typeface="Calibri"/>
                <a:cs typeface="Calibri"/>
              </a:rPr>
              <a:t>t</a:t>
            </a:r>
            <a:r>
              <a:rPr sz="1091" dirty="0">
                <a:latin typeface="Calibri"/>
                <a:cs typeface="Calibri"/>
              </a:rPr>
              <a:t> </a:t>
            </a:r>
            <a:r>
              <a:rPr sz="1091" spc="-7" dirty="0">
                <a:latin typeface="Calibri"/>
                <a:cs typeface="Calibri"/>
              </a:rPr>
              <a:t>of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24" dirty="0">
                <a:latin typeface="Calibri"/>
                <a:cs typeface="Calibri"/>
              </a:rPr>
              <a:t>v</a:t>
            </a:r>
            <a:r>
              <a:rPr sz="1091" spc="-7" dirty="0">
                <a:latin typeface="Calibri"/>
                <a:cs typeface="Calibri"/>
              </a:rPr>
              <a:t>a</a:t>
            </a:r>
            <a:r>
              <a:rPr sz="1091" dirty="0">
                <a:latin typeface="Calibri"/>
                <a:cs typeface="Calibri"/>
              </a:rPr>
              <a:t>l</a:t>
            </a:r>
            <a:r>
              <a:rPr sz="1091" spc="-7" dirty="0">
                <a:latin typeface="Calibri"/>
                <a:cs typeface="Calibri"/>
              </a:rPr>
              <a:t>ues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7" dirty="0">
                <a:latin typeface="Calibri"/>
                <a:cs typeface="Calibri"/>
              </a:rPr>
              <a:t>in</a:t>
            </a:r>
            <a:r>
              <a:rPr sz="1091" dirty="0">
                <a:latin typeface="Calibri"/>
                <a:cs typeface="Calibri"/>
              </a:rPr>
              <a:t> t</a:t>
            </a:r>
            <a:r>
              <a:rPr sz="1091" spc="-7" dirty="0">
                <a:latin typeface="Calibri"/>
                <a:cs typeface="Calibri"/>
              </a:rPr>
              <a:t>he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20" dirty="0">
                <a:latin typeface="Calibri"/>
                <a:cs typeface="Calibri"/>
              </a:rPr>
              <a:t>c</a:t>
            </a:r>
            <a:r>
              <a:rPr sz="1091" spc="-3" dirty="0">
                <a:latin typeface="Calibri"/>
                <a:cs typeface="Calibri"/>
              </a:rPr>
              <a:t>o</a:t>
            </a:r>
            <a:r>
              <a:rPr sz="1091" spc="-7" dirty="0">
                <a:latin typeface="Calibri"/>
                <a:cs typeface="Calibri"/>
              </a:rPr>
              <a:t>mpl</a:t>
            </a:r>
            <a:r>
              <a:rPr sz="1091" spc="-24" dirty="0">
                <a:latin typeface="Calibri"/>
                <a:cs typeface="Calibri"/>
              </a:rPr>
              <a:t>e</a:t>
            </a:r>
            <a:r>
              <a:rPr sz="1091" spc="-7" dirty="0">
                <a:latin typeface="Calibri"/>
                <a:cs typeface="Calibri"/>
              </a:rPr>
              <a:t>x</a:t>
            </a:r>
            <a:r>
              <a:rPr sz="1091" dirty="0">
                <a:latin typeface="Calibri"/>
                <a:cs typeface="Calibri"/>
              </a:rPr>
              <a:t> </a:t>
            </a:r>
            <a:r>
              <a:rPr sz="1091" spc="10" dirty="0">
                <a:latin typeface="Calibri"/>
                <a:cs typeface="Calibri"/>
              </a:rPr>
              <a:t>z</a:t>
            </a:r>
            <a:r>
              <a:rPr sz="1091" spc="-3" dirty="0">
                <a:latin typeface="Calibri"/>
                <a:cs typeface="Calibri"/>
              </a:rPr>
              <a:t>-</a:t>
            </a:r>
            <a:endParaRPr sz="1091">
              <a:latin typeface="Calibri"/>
              <a:cs typeface="Calibri"/>
            </a:endParaRPr>
          </a:p>
        </p:txBody>
      </p:sp>
      <p:sp>
        <p:nvSpPr>
          <p:cNvPr id="2053" name="object 5">
            <a:extLst>
              <a:ext uri="{FF2B5EF4-FFF2-40B4-BE49-F238E27FC236}">
                <a16:creationId xmlns:a16="http://schemas.microsoft.com/office/drawing/2014/main" id="{545644FD-519F-4697-BFCD-D61002F54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3594606"/>
            <a:ext cx="2104159" cy="66242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 sz="1227"/>
          </a:p>
        </p:txBody>
      </p:sp>
      <p:sp>
        <p:nvSpPr>
          <p:cNvPr id="2054" name="object 6">
            <a:extLst>
              <a:ext uri="{FF2B5EF4-FFF2-40B4-BE49-F238E27FC236}">
                <a16:creationId xmlns:a16="http://schemas.microsoft.com/office/drawing/2014/main" id="{98220607-50F8-4B0E-B20A-DBC840ADC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4773324"/>
            <a:ext cx="2065193" cy="75334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PK" altLang="en-PK" sz="1227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6D718C2-EC61-4D49-AAA9-D88E45794C2C}"/>
              </a:ext>
            </a:extLst>
          </p:cNvPr>
          <p:cNvSpPr txBox="1"/>
          <p:nvPr/>
        </p:nvSpPr>
        <p:spPr>
          <a:xfrm>
            <a:off x="4061113" y="5811333"/>
            <a:ext cx="3936640" cy="16786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659">
              <a:defRPr/>
            </a:pPr>
            <a:r>
              <a:rPr sz="1091" spc="-7" dirty="0">
                <a:latin typeface="Calibri"/>
                <a:cs typeface="Calibri"/>
              </a:rPr>
              <a:t>p</a:t>
            </a:r>
            <a:r>
              <a:rPr sz="1091" dirty="0">
                <a:latin typeface="Calibri"/>
                <a:cs typeface="Calibri"/>
              </a:rPr>
              <a:t>l</a:t>
            </a:r>
            <a:r>
              <a:rPr sz="1091" spc="-7" dirty="0">
                <a:latin typeface="Calibri"/>
                <a:cs typeface="Calibri"/>
              </a:rPr>
              <a:t>ane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27" dirty="0">
                <a:latin typeface="Calibri"/>
                <a:cs typeface="Calibri"/>
              </a:rPr>
              <a:t>f</a:t>
            </a:r>
            <a:r>
              <a:rPr sz="1091" spc="-7" dirty="0">
                <a:latin typeface="Calibri"/>
                <a:cs typeface="Calibri"/>
              </a:rPr>
              <a:t>or which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7" dirty="0">
                <a:latin typeface="Calibri"/>
                <a:cs typeface="Calibri"/>
              </a:rPr>
              <a:t>t</a:t>
            </a:r>
            <a:r>
              <a:rPr sz="1091" dirty="0">
                <a:latin typeface="Calibri"/>
                <a:cs typeface="Calibri"/>
              </a:rPr>
              <a:t>h</a:t>
            </a:r>
            <a:r>
              <a:rPr sz="1091" spc="-7" dirty="0">
                <a:latin typeface="Calibri"/>
                <a:cs typeface="Calibri"/>
              </a:rPr>
              <a:t>e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dirty="0">
                <a:latin typeface="Calibri"/>
                <a:cs typeface="Calibri"/>
              </a:rPr>
              <a:t>Z</a:t>
            </a:r>
            <a:r>
              <a:rPr sz="1091" spc="-3" dirty="0">
                <a:latin typeface="Calibri"/>
                <a:cs typeface="Calibri"/>
              </a:rPr>
              <a:t>-</a:t>
            </a:r>
            <a:r>
              <a:rPr sz="1091" spc="-7" dirty="0">
                <a:latin typeface="Calibri"/>
                <a:cs typeface="Calibri"/>
              </a:rPr>
              <a:t>t</a:t>
            </a:r>
            <a:r>
              <a:rPr sz="1091" spc="-37" dirty="0">
                <a:latin typeface="Calibri"/>
                <a:cs typeface="Calibri"/>
              </a:rPr>
              <a:t>r</a:t>
            </a:r>
            <a:r>
              <a:rPr sz="1091" spc="-7" dirty="0">
                <a:latin typeface="Calibri"/>
                <a:cs typeface="Calibri"/>
              </a:rPr>
              <a:t>an</a:t>
            </a:r>
            <a:r>
              <a:rPr sz="1091" spc="-17" dirty="0">
                <a:latin typeface="Calibri"/>
                <a:cs typeface="Calibri"/>
              </a:rPr>
              <a:t>s</a:t>
            </a:r>
            <a:r>
              <a:rPr sz="1091" spc="-27" dirty="0">
                <a:latin typeface="Calibri"/>
                <a:cs typeface="Calibri"/>
              </a:rPr>
              <a:t>f</a:t>
            </a:r>
            <a:r>
              <a:rPr sz="1091" spc="-7" dirty="0">
                <a:latin typeface="Calibri"/>
                <a:cs typeface="Calibri"/>
              </a:rPr>
              <a:t>o</a:t>
            </a:r>
            <a:r>
              <a:rPr sz="1091" spc="-14" dirty="0">
                <a:latin typeface="Calibri"/>
                <a:cs typeface="Calibri"/>
              </a:rPr>
              <a:t>r</a:t>
            </a:r>
            <a:r>
              <a:rPr sz="1091" spc="-10" dirty="0">
                <a:latin typeface="Calibri"/>
                <a:cs typeface="Calibri"/>
              </a:rPr>
              <a:t>m</a:t>
            </a:r>
            <a:r>
              <a:rPr sz="1091" spc="3" dirty="0">
                <a:latin typeface="Calibri"/>
                <a:cs typeface="Calibri"/>
              </a:rPr>
              <a:t> </a:t>
            </a:r>
            <a:r>
              <a:rPr sz="1091" spc="-17" dirty="0">
                <a:latin typeface="Calibri"/>
                <a:cs typeface="Calibri"/>
              </a:rPr>
              <a:t>c</a:t>
            </a:r>
            <a:r>
              <a:rPr sz="1091" spc="-7" dirty="0">
                <a:latin typeface="Calibri"/>
                <a:cs typeface="Calibri"/>
              </a:rPr>
              <a:t>o</a:t>
            </a:r>
            <a:r>
              <a:rPr sz="1091" spc="-24" dirty="0">
                <a:latin typeface="Calibri"/>
                <a:cs typeface="Calibri"/>
              </a:rPr>
              <a:t>n</a:t>
            </a:r>
            <a:r>
              <a:rPr sz="1091" spc="-7" dirty="0">
                <a:latin typeface="Calibri"/>
                <a:cs typeface="Calibri"/>
              </a:rPr>
              <a:t>ve</a:t>
            </a:r>
            <a:r>
              <a:rPr sz="1091" spc="-31" dirty="0">
                <a:latin typeface="Calibri"/>
                <a:cs typeface="Calibri"/>
              </a:rPr>
              <a:t>r</a:t>
            </a:r>
            <a:r>
              <a:rPr sz="1091" spc="-14" dirty="0">
                <a:latin typeface="Calibri"/>
                <a:cs typeface="Calibri"/>
              </a:rPr>
              <a:t>g</a:t>
            </a:r>
            <a:r>
              <a:rPr sz="1091" spc="-7" dirty="0">
                <a:latin typeface="Calibri"/>
                <a:cs typeface="Calibri"/>
              </a:rPr>
              <a:t>es,</a:t>
            </a:r>
            <a:r>
              <a:rPr sz="1091" dirty="0">
                <a:latin typeface="Calibri"/>
                <a:cs typeface="Calibri"/>
              </a:rPr>
              <a:t> </a:t>
            </a:r>
            <a:r>
              <a:rPr sz="1091" spc="-10" dirty="0">
                <a:latin typeface="Calibri"/>
                <a:cs typeface="Calibri"/>
              </a:rPr>
              <a:t>m</a:t>
            </a:r>
            <a:r>
              <a:rPr sz="1091" spc="-14" dirty="0">
                <a:latin typeface="Calibri"/>
                <a:cs typeface="Calibri"/>
              </a:rPr>
              <a:t>e</a:t>
            </a:r>
            <a:r>
              <a:rPr sz="1091" spc="-7" dirty="0">
                <a:latin typeface="Calibri"/>
                <a:cs typeface="Calibri"/>
              </a:rPr>
              <a:t>aning</a:t>
            </a:r>
            <a:r>
              <a:rPr sz="1091" dirty="0">
                <a:latin typeface="Calibri"/>
                <a:cs typeface="Calibri"/>
              </a:rPr>
              <a:t> </a:t>
            </a:r>
            <a:r>
              <a:rPr sz="1091" spc="-7" dirty="0">
                <a:latin typeface="Calibri"/>
                <a:cs typeface="Calibri"/>
              </a:rPr>
              <a:t>t</a:t>
            </a:r>
            <a:r>
              <a:rPr sz="1091" dirty="0">
                <a:latin typeface="Calibri"/>
                <a:cs typeface="Calibri"/>
              </a:rPr>
              <a:t>h</a:t>
            </a:r>
            <a:r>
              <a:rPr sz="1091" spc="-7" dirty="0">
                <a:latin typeface="Calibri"/>
                <a:cs typeface="Calibri"/>
              </a:rPr>
              <a:t>e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7" dirty="0">
                <a:latin typeface="Calibri"/>
                <a:cs typeface="Calibri"/>
              </a:rPr>
              <a:t>sum in</a:t>
            </a:r>
            <a:r>
              <a:rPr sz="1091" spc="-3" dirty="0">
                <a:latin typeface="Calibri"/>
                <a:cs typeface="Calibri"/>
              </a:rPr>
              <a:t> </a:t>
            </a:r>
            <a:r>
              <a:rPr sz="1091" spc="-7" dirty="0">
                <a:latin typeface="Calibri"/>
                <a:cs typeface="Calibri"/>
              </a:rPr>
              <a:t>the</a:t>
            </a:r>
            <a:r>
              <a:rPr sz="1091" spc="3" dirty="0">
                <a:latin typeface="Calibri"/>
                <a:cs typeface="Calibri"/>
              </a:rPr>
              <a:t> </a:t>
            </a:r>
            <a:r>
              <a:rPr sz="1091" spc="10" dirty="0">
                <a:latin typeface="Calibri"/>
                <a:cs typeface="Calibri"/>
              </a:rPr>
              <a:t>Z</a:t>
            </a:r>
            <a:r>
              <a:rPr sz="1091" spc="-3" dirty="0">
                <a:latin typeface="Calibri"/>
                <a:cs typeface="Calibri"/>
              </a:rPr>
              <a:t>-</a:t>
            </a:r>
            <a:endParaRPr sz="109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1092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DDC3C7A-546D-46ED-AB7D-C9236C3DDA69}"/>
              </a:ext>
            </a:extLst>
          </p:cNvPr>
          <p:cNvSpPr txBox="1"/>
          <p:nvPr/>
        </p:nvSpPr>
        <p:spPr>
          <a:xfrm>
            <a:off x="4061114" y="5920653"/>
            <a:ext cx="1879023" cy="16786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659" defTabSz="623438">
              <a:defRPr/>
            </a:pPr>
            <a:r>
              <a:rPr sz="1091" spc="-7" dirty="0">
                <a:solidFill>
                  <a:prstClr val="black"/>
                </a:solidFill>
                <a:latin typeface="Calibri"/>
                <a:cs typeface="Calibri"/>
              </a:rPr>
              <a:t>time </a:t>
            </a:r>
            <a:r>
              <a:rPr sz="1091" spc="-24" dirty="0">
                <a:solidFill>
                  <a:prstClr val="black"/>
                </a:solidFill>
                <a:latin typeface="Calibri"/>
                <a:cs typeface="Calibri"/>
              </a:rPr>
              <a:t>s</a:t>
            </a:r>
            <a:r>
              <a:rPr sz="1091" spc="-17" dirty="0">
                <a:solidFill>
                  <a:prstClr val="black"/>
                </a:solidFill>
                <a:latin typeface="Calibri"/>
                <a:cs typeface="Calibri"/>
              </a:rPr>
              <a:t>ys</a:t>
            </a:r>
            <a:r>
              <a:rPr sz="1091" spc="-14" dirty="0">
                <a:solidFill>
                  <a:prstClr val="black"/>
                </a:solidFill>
                <a:latin typeface="Calibri"/>
                <a:cs typeface="Calibri"/>
              </a:rPr>
              <a:t>t</a:t>
            </a:r>
            <a:r>
              <a:rPr sz="1091" spc="-7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091" spc="-17" dirty="0">
                <a:solidFill>
                  <a:prstClr val="black"/>
                </a:solidFill>
                <a:latin typeface="Calibri"/>
                <a:cs typeface="Calibri"/>
              </a:rPr>
              <a:t>m</a:t>
            </a:r>
            <a:r>
              <a:rPr sz="1091" spc="-7" dirty="0">
                <a:solidFill>
                  <a:prstClr val="black"/>
                </a:solidFill>
                <a:latin typeface="Calibri"/>
                <a:cs typeface="Calibri"/>
              </a:rPr>
              <a:t>s</a:t>
            </a:r>
            <a:r>
              <a:rPr sz="1091" spc="-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91" spc="-7" dirty="0">
                <a:solidFill>
                  <a:prstClr val="black"/>
                </a:solidFill>
                <a:latin typeface="Calibri"/>
                <a:cs typeface="Calibri"/>
              </a:rPr>
              <a:t>in</a:t>
            </a:r>
            <a:r>
              <a:rPr sz="109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91" spc="-7" dirty="0">
                <a:solidFill>
                  <a:prstClr val="black"/>
                </a:solidFill>
                <a:latin typeface="Calibri"/>
                <a:cs typeface="Calibri"/>
              </a:rPr>
              <a:t>D</a:t>
            </a:r>
            <a:r>
              <a:rPr sz="1091" dirty="0">
                <a:solidFill>
                  <a:prstClr val="black"/>
                </a:solidFill>
                <a:latin typeface="Calibri"/>
                <a:cs typeface="Calibri"/>
              </a:rPr>
              <a:t>S</a:t>
            </a:r>
            <a:r>
              <a:rPr sz="1091" spc="-7" dirty="0">
                <a:solidFill>
                  <a:prstClr val="black"/>
                </a:solidFill>
                <a:latin typeface="Calibri"/>
                <a:cs typeface="Calibri"/>
              </a:rPr>
              <a:t>P</a:t>
            </a:r>
            <a:r>
              <a:rPr sz="1091" spc="-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91" spc="-7" dirty="0">
                <a:solidFill>
                  <a:prstClr val="black"/>
                </a:solidFill>
                <a:latin typeface="Calibri"/>
                <a:cs typeface="Calibri"/>
              </a:rPr>
              <a:t>app</a:t>
            </a:r>
            <a:r>
              <a:rPr sz="1091" dirty="0">
                <a:solidFill>
                  <a:prstClr val="black"/>
                </a:solidFill>
                <a:latin typeface="Calibri"/>
                <a:cs typeface="Calibri"/>
              </a:rPr>
              <a:t>l</a:t>
            </a:r>
            <a:r>
              <a:rPr sz="1091" spc="-3" dirty="0">
                <a:solidFill>
                  <a:prstClr val="black"/>
                </a:solidFill>
                <a:latin typeface="Calibri"/>
                <a:cs typeface="Calibri"/>
              </a:rPr>
              <a:t>i</a:t>
            </a:r>
            <a:r>
              <a:rPr sz="1091" spc="-17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r>
              <a:rPr sz="1091" spc="-14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1091" spc="-7" dirty="0">
                <a:solidFill>
                  <a:prstClr val="black"/>
                </a:solidFill>
                <a:latin typeface="Calibri"/>
                <a:cs typeface="Calibri"/>
              </a:rPr>
              <a:t>tions.</a:t>
            </a:r>
            <a:endParaRPr sz="1091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C80BCBD-F7C5-496E-87E6-DDB308D228E9}"/>
              </a:ext>
            </a:extLst>
          </p:cNvPr>
          <p:cNvSpPr txBox="1"/>
          <p:nvPr/>
        </p:nvSpPr>
        <p:spPr>
          <a:xfrm>
            <a:off x="4061114" y="641856"/>
            <a:ext cx="4044878" cy="535300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8659" defTabSz="623438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transform expression converges and does not go to infinity. The ROC is essential for determining the stability and causality of a system.</a:t>
            </a:r>
          </a:p>
          <a:p>
            <a:pPr marL="8659" defTabSz="623438" fontAlgn="base">
              <a:spcBef>
                <a:spcPct val="0"/>
              </a:spcBef>
              <a:spcAft>
                <a:spcPct val="0"/>
              </a:spcAft>
            </a:pPr>
            <a:endParaRPr lang="en-PK" altLang="en-PK" sz="109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59" defTabSz="623438" fontAlgn="base">
              <a:spcBef>
                <a:spcPts val="17"/>
              </a:spcBef>
              <a:spcAft>
                <a:spcPct val="0"/>
              </a:spcAft>
            </a:pPr>
            <a:endParaRPr lang="en-PK" altLang="en-PK" sz="109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59" defTabSz="623438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The ROC is often denoted as a ring or annular region in the Z-plane. Its boundaries may be inside or outside certain circles or may extend to infinity. The specific location of the ROC depends on the properties of the discrete-time signal or system.</a:t>
            </a:r>
          </a:p>
          <a:p>
            <a:pPr marL="8659" defTabSz="623438" fontAlgn="base">
              <a:spcBef>
                <a:spcPts val="665"/>
              </a:spcBef>
              <a:spcAft>
                <a:spcPct val="0"/>
              </a:spcAft>
            </a:pP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There are three possible </a:t>
            </a:r>
            <a:r>
              <a:rPr lang="en-PK" altLang="en-PK" sz="1364" b="1" dirty="0">
                <a:solidFill>
                  <a:prstClr val="black"/>
                </a:solidFill>
                <a:cs typeface="Calibri" panose="020F0502020204030204" pitchFamily="34" charset="0"/>
              </a:rPr>
              <a:t>Types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of </a:t>
            </a:r>
            <a:r>
              <a:rPr lang="en-PK" altLang="en-PK" sz="1091" dirty="0" err="1">
                <a:solidFill>
                  <a:prstClr val="black"/>
                </a:solidFill>
                <a:cs typeface="Calibri" panose="020F0502020204030204" pitchFamily="34" charset="0"/>
              </a:rPr>
              <a:t>ROCs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:</a:t>
            </a:r>
          </a:p>
          <a:p>
            <a:pPr marL="8659" defTabSz="623438" fontAlgn="base">
              <a:lnSpc>
                <a:spcPct val="109000"/>
              </a:lnSpc>
              <a:spcBef>
                <a:spcPts val="588"/>
              </a:spcBef>
              <a:spcAft>
                <a:spcPct val="0"/>
              </a:spcAft>
            </a:pP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1). </a:t>
            </a:r>
            <a:r>
              <a:rPr lang="en-PK" altLang="en-PK" sz="1091" b="1" dirty="0">
                <a:solidFill>
                  <a:prstClr val="black"/>
                </a:solidFill>
                <a:cs typeface="Calibri" panose="020F0502020204030204" pitchFamily="34" charset="0"/>
              </a:rPr>
              <a:t>Causal ROC (Right-sided ROC):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If the ROC includes the unit circle (|z| = 1)  then (|z| &gt; r ) and extends outward, the system is causal.</a:t>
            </a:r>
          </a:p>
          <a:p>
            <a:pPr marL="8659" defTabSz="623438" fontAlgn="base">
              <a:lnSpc>
                <a:spcPct val="109000"/>
              </a:lnSpc>
              <a:spcBef>
                <a:spcPts val="554"/>
              </a:spcBef>
              <a:spcAft>
                <a:spcPct val="0"/>
              </a:spcAft>
            </a:pP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2). </a:t>
            </a:r>
            <a:r>
              <a:rPr lang="en-PK" altLang="en-PK" sz="1091" b="1" dirty="0">
                <a:solidFill>
                  <a:prstClr val="black"/>
                </a:solidFill>
                <a:cs typeface="Calibri" panose="020F0502020204030204" pitchFamily="34" charset="0"/>
              </a:rPr>
              <a:t>Anti-causal ROC (Left-sided ROC):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If the ROC includes the unit circle (|z| = -1) then (|z| &lt; r) and move to origin, the system is anti-causal.</a:t>
            </a:r>
          </a:p>
          <a:p>
            <a:pPr marL="8659" defTabSz="623438" fontAlgn="base">
              <a:lnSpc>
                <a:spcPct val="110000"/>
              </a:lnSpc>
              <a:spcBef>
                <a:spcPts val="554"/>
              </a:spcBef>
              <a:spcAft>
                <a:spcPct val="0"/>
              </a:spcAft>
            </a:pP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3). </a:t>
            </a:r>
            <a:r>
              <a:rPr lang="en-PK" altLang="en-PK" sz="1091" b="1" dirty="0">
                <a:solidFill>
                  <a:prstClr val="black"/>
                </a:solidFill>
                <a:cs typeface="Calibri" panose="020F0502020204030204" pitchFamily="34" charset="0"/>
              </a:rPr>
              <a:t>Two-sided ROC: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If the ROC is a “ring” that includes the unit circle, the system is non-causal or two-sided.</a:t>
            </a:r>
          </a:p>
          <a:p>
            <a:pPr marL="8659" defTabSz="623438" fontAlgn="base">
              <a:spcBef>
                <a:spcPts val="665"/>
              </a:spcBef>
              <a:spcAft>
                <a:spcPct val="0"/>
              </a:spcAft>
            </a:pPr>
            <a:r>
              <a:rPr lang="en-PK" altLang="en-PK" sz="1364" b="1" dirty="0">
                <a:solidFill>
                  <a:prstClr val="black"/>
                </a:solidFill>
                <a:cs typeface="Calibri" panose="020F0502020204030204" pitchFamily="34" charset="0"/>
              </a:rPr>
              <a:t>Z-Transform</a:t>
            </a:r>
            <a:endParaRPr lang="en-PK" altLang="en-PK" sz="1364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8659" defTabSz="623438" fontAlgn="base">
              <a:lnSpc>
                <a:spcPct val="109000"/>
              </a:lnSpc>
              <a:spcBef>
                <a:spcPts val="588"/>
              </a:spcBef>
              <a:spcAft>
                <a:spcPct val="0"/>
              </a:spcAft>
            </a:pPr>
            <a:r>
              <a:rPr lang="en-PK" altLang="en-PK" sz="1091" dirty="0">
                <a:solidFill>
                  <a:prstClr val="black"/>
                </a:solidFill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</a:t>
            </a:r>
            <a:r>
              <a:rPr lang="en-PK" altLang="en-PK" sz="109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If </a:t>
            </a:r>
            <a:r>
              <a:rPr lang="en-PK" altLang="en-PK" sz="1091" b="1" dirty="0">
                <a:solidFill>
                  <a:prstClr val="black"/>
                </a:solidFill>
                <a:cs typeface="Calibri" panose="020F0502020204030204" pitchFamily="34" charset="0"/>
              </a:rPr>
              <a:t>Z-Transform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of x(n) </a:t>
            </a:r>
            <a:r>
              <a:rPr lang="en-PK" altLang="en-PK" sz="1091" b="1" dirty="0">
                <a:solidFill>
                  <a:prstClr val="black"/>
                </a:solidFill>
                <a:cs typeface="Calibri" panose="020F0502020204030204" pitchFamily="34" charset="0"/>
              </a:rPr>
              <a:t>is Rational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then ROC is bounded by poles and extended to infinity.</a:t>
            </a:r>
          </a:p>
          <a:p>
            <a:pPr marL="8659" defTabSz="623438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PK" altLang="en-PK" sz="1091" dirty="0">
                <a:solidFill>
                  <a:prstClr val="black"/>
                </a:solidFill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</a:t>
            </a:r>
            <a:r>
              <a:rPr lang="en-PK" altLang="en-PK" sz="109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If </a:t>
            </a:r>
            <a:r>
              <a:rPr lang="en-PK" altLang="en-PK" sz="1091" b="1" dirty="0">
                <a:solidFill>
                  <a:prstClr val="black"/>
                </a:solidFill>
                <a:cs typeface="Calibri" panose="020F0502020204030204" pitchFamily="34" charset="0"/>
              </a:rPr>
              <a:t>Z-Transform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of x(n) </a:t>
            </a:r>
            <a:r>
              <a:rPr lang="en-PK" altLang="en-PK" sz="1091" b="1" dirty="0">
                <a:solidFill>
                  <a:prstClr val="black"/>
                </a:solidFill>
                <a:cs typeface="Calibri" panose="020F0502020204030204" pitchFamily="34" charset="0"/>
              </a:rPr>
              <a:t>is Rational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and </a:t>
            </a:r>
            <a:r>
              <a:rPr lang="en-PK" altLang="en-PK" sz="1091" b="1" dirty="0">
                <a:solidFill>
                  <a:prstClr val="black"/>
                </a:solidFill>
                <a:cs typeface="Calibri" panose="020F0502020204030204" pitchFamily="34" charset="0"/>
              </a:rPr>
              <a:t>Right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sided then ROC is Z-</a:t>
            </a:r>
            <a:r>
              <a:rPr lang="en-PK" altLang="en-PK" sz="109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plane outside the outermost pole.</a:t>
            </a:r>
          </a:p>
          <a:p>
            <a:pPr marL="8659" defTabSz="623438" fontAlgn="base">
              <a:lnSpc>
                <a:spcPts val="1449"/>
              </a:lnSpc>
              <a:spcBef>
                <a:spcPts val="60"/>
              </a:spcBef>
              <a:spcAft>
                <a:spcPct val="0"/>
              </a:spcAft>
            </a:pPr>
            <a:r>
              <a:rPr lang="en-PK" altLang="en-PK" sz="1091" dirty="0">
                <a:solidFill>
                  <a:prstClr val="black"/>
                </a:solidFill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</a:t>
            </a:r>
            <a:r>
              <a:rPr lang="en-PK" altLang="en-PK" sz="109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If </a:t>
            </a:r>
            <a:r>
              <a:rPr lang="en-PK" altLang="en-PK" sz="1091" b="1" dirty="0">
                <a:solidFill>
                  <a:prstClr val="black"/>
                </a:solidFill>
                <a:cs typeface="Calibri" panose="020F0502020204030204" pitchFamily="34" charset="0"/>
              </a:rPr>
              <a:t>Z-Transform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of x(n) </a:t>
            </a:r>
            <a:r>
              <a:rPr lang="en-PK" altLang="en-PK" sz="1091" b="1" dirty="0">
                <a:solidFill>
                  <a:prstClr val="black"/>
                </a:solidFill>
                <a:cs typeface="Calibri" panose="020F0502020204030204" pitchFamily="34" charset="0"/>
              </a:rPr>
              <a:t>is Rational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and </a:t>
            </a:r>
            <a:r>
              <a:rPr lang="en-PK" altLang="en-PK" sz="1091" b="1" dirty="0">
                <a:solidFill>
                  <a:prstClr val="black"/>
                </a:solidFill>
                <a:cs typeface="Calibri" panose="020F0502020204030204" pitchFamily="34" charset="0"/>
              </a:rPr>
              <a:t>left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sided then ROC is the region in Z-plane inside the innermost pole.</a:t>
            </a:r>
          </a:p>
          <a:p>
            <a:pPr marL="8659" defTabSz="623438" fontAlgn="base">
              <a:lnSpc>
                <a:spcPct val="110000"/>
              </a:lnSpc>
              <a:spcBef>
                <a:spcPts val="469"/>
              </a:spcBef>
              <a:spcAft>
                <a:spcPct val="0"/>
              </a:spcAft>
            </a:pP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The ROC is crucial for understanding the convergence </a:t>
            </a:r>
            <a:r>
              <a:rPr lang="en-PK" altLang="en-PK" sz="1091" dirty="0" err="1">
                <a:solidFill>
                  <a:prstClr val="black"/>
                </a:solidFill>
                <a:cs typeface="Calibri" panose="020F0502020204030204" pitchFamily="34" charset="0"/>
              </a:rPr>
              <a:t>behavior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 of the Z-</a:t>
            </a:r>
            <a:r>
              <a:rPr lang="en-PK" altLang="en-PK" sz="109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K" altLang="en-PK" sz="1091" dirty="0">
                <a:solidFill>
                  <a:prstClr val="black"/>
                </a:solidFill>
                <a:cs typeface="Calibri" panose="020F0502020204030204" pitchFamily="34" charset="0"/>
              </a:rPr>
              <a:t>transform and provides insights into the stability and causality of the associated discrete-time system. Engineers and researchers use ROC analysis in the design and analysis of digital filters and other discrete-</a:t>
            </a:r>
          </a:p>
        </p:txBody>
      </p:sp>
    </p:spTree>
    <p:extLst>
      <p:ext uri="{BB962C8B-B14F-4D97-AF65-F5344CB8AC3E}">
        <p14:creationId xmlns:p14="http://schemas.microsoft.com/office/powerpoint/2010/main" val="835386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2">
            <a:extLst>
              <a:ext uri="{FF2B5EF4-FFF2-40B4-BE49-F238E27FC236}">
                <a16:creationId xmlns:a16="http://schemas.microsoft.com/office/drawing/2014/main" id="{D980A5E4-A057-4E4A-8A11-07E2D99D8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73" y="623454"/>
            <a:ext cx="4052455" cy="378402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23438" fontAlgn="base">
              <a:spcBef>
                <a:spcPct val="0"/>
              </a:spcBef>
              <a:spcAft>
                <a:spcPct val="0"/>
              </a:spcAft>
            </a:pPr>
            <a:endParaRPr lang="en-PK" altLang="en-PK" sz="1227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Periodic and Aperiodic waves in DSP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4545" y="2550056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Signal Processing:</a:t>
            </a:r>
            <a:endParaRPr lang="en-US" dirty="0"/>
          </a:p>
          <a:p>
            <a:pPr lvl="1"/>
            <a:r>
              <a:rPr lang="en-US" b="1" dirty="0"/>
              <a:t>Periodic Signals:</a:t>
            </a:r>
            <a:r>
              <a:rPr lang="en-US" dirty="0"/>
              <a:t> Used in audio signal analysis, decomposed with Fourier analysis.</a:t>
            </a:r>
          </a:p>
          <a:p>
            <a:pPr lvl="1"/>
            <a:r>
              <a:rPr lang="en-US" b="1" dirty="0"/>
              <a:t>Aperiodic Signals:</a:t>
            </a:r>
            <a:r>
              <a:rPr lang="en-US" dirty="0"/>
              <a:t> Common in real-world scenarios, analyzed for information extraction.</a:t>
            </a:r>
          </a:p>
          <a:p>
            <a:r>
              <a:rPr lang="en-GB" b="1" dirty="0"/>
              <a:t>Communications:</a:t>
            </a:r>
            <a:endParaRPr lang="en-GB" dirty="0"/>
          </a:p>
          <a:p>
            <a:pPr lvl="1"/>
            <a:r>
              <a:rPr lang="en-GB" b="1" dirty="0"/>
              <a:t>Periodic Signals:</a:t>
            </a:r>
            <a:r>
              <a:rPr lang="en-GB" dirty="0"/>
              <a:t> Utilized in modulation (AM, FM) for efficient transmission.</a:t>
            </a:r>
          </a:p>
          <a:p>
            <a:pPr lvl="1"/>
            <a:r>
              <a:rPr lang="en-GB" b="1" dirty="0"/>
              <a:t>Aperiodic Signals:</a:t>
            </a:r>
            <a:r>
              <a:rPr lang="en-GB" dirty="0"/>
              <a:t> Crucial in digital communication for transmitting discrete data.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929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DBED-7500-82D3-3D35-D2132EA7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EVEN SIGNAL</a:t>
            </a:r>
            <a:endParaRPr lang="x-none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667CA-A160-3966-39F3-E3D11A1B4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type of signal that exhibits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symmetry about y-axis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means that if you have to fold the signal in half along the y-axis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halves would be identical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mirror images of each other.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Signal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other words the signals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 unchanged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reflect it across y-axis.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expression x(-t) = x(t)</a:t>
            </a:r>
            <a:endParaRPr lang="x-none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72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3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301B2C"/>
      </a:dk2>
      <a:lt2>
        <a:srgbClr val="F0F3F3"/>
      </a:lt2>
      <a:accent1>
        <a:srgbClr val="C34D4D"/>
      </a:accent1>
      <a:accent2>
        <a:srgbClr val="B13B6C"/>
      </a:accent2>
      <a:accent3>
        <a:srgbClr val="C34DAF"/>
      </a:accent3>
      <a:accent4>
        <a:srgbClr val="943BB1"/>
      </a:accent4>
      <a:accent5>
        <a:srgbClr val="744DC3"/>
      </a:accent5>
      <a:accent6>
        <a:srgbClr val="3D46B2"/>
      </a:accent6>
      <a:hlink>
        <a:srgbClr val="7F3FBF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7.xml><?xml version="1.0" encoding="utf-8"?>
<a:theme xmlns:a="http://schemas.openxmlformats.org/drawingml/2006/main" name="CitationVTI">
  <a:themeElements>
    <a:clrScheme name="AnalogousFromLightSeedLeftStep">
      <a:dk1>
        <a:srgbClr val="000000"/>
      </a:dk1>
      <a:lt1>
        <a:srgbClr val="FFFFFF"/>
      </a:lt1>
      <a:dk2>
        <a:srgbClr val="41242E"/>
      </a:dk2>
      <a:lt2>
        <a:srgbClr val="E4E2E8"/>
      </a:lt2>
      <a:accent1>
        <a:srgbClr val="8FA95C"/>
      </a:accent1>
      <a:accent2>
        <a:srgbClr val="ABA249"/>
      </a:accent2>
      <a:accent3>
        <a:srgbClr val="D8914C"/>
      </a:accent3>
      <a:accent4>
        <a:srgbClr val="DB675D"/>
      </a:accent4>
      <a:accent5>
        <a:srgbClr val="E27B9E"/>
      </a:accent5>
      <a:accent6>
        <a:srgbClr val="DB5DBD"/>
      </a:accent6>
      <a:hlink>
        <a:srgbClr val="8069AE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703</TotalTime>
  <Words>4693</Words>
  <Application>Microsoft Office PowerPoint</Application>
  <PresentationFormat>Widescreen</PresentationFormat>
  <Paragraphs>435</Paragraphs>
  <Slides>77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77</vt:i4>
      </vt:variant>
    </vt:vector>
  </HeadingPairs>
  <TitlesOfParts>
    <vt:vector size="107" baseType="lpstr">
      <vt:lpstr>Algerian</vt:lpstr>
      <vt:lpstr>Arial</vt:lpstr>
      <vt:lpstr>Avenir Next LT Pro</vt:lpstr>
      <vt:lpstr>Berlin Sans FB</vt:lpstr>
      <vt:lpstr>Calibri</vt:lpstr>
      <vt:lpstr>Calibri Light</vt:lpstr>
      <vt:lpstr>Cambria</vt:lpstr>
      <vt:lpstr>Century Gothic</vt:lpstr>
      <vt:lpstr>ElsevierGulliver</vt:lpstr>
      <vt:lpstr>Franklin Gothic Medium</vt:lpstr>
      <vt:lpstr>Grandview</vt:lpstr>
      <vt:lpstr>Grandview Display</vt:lpstr>
      <vt:lpstr>MS Shell Dlg 2</vt:lpstr>
      <vt:lpstr>Rockwell Nova Light</vt:lpstr>
      <vt:lpstr>Segoe UI</vt:lpstr>
      <vt:lpstr>The Hand Extrablack</vt:lpstr>
      <vt:lpstr>Times New Roman</vt:lpstr>
      <vt:lpstr>Trebuchet MS</vt:lpstr>
      <vt:lpstr>Tw Cen MT</vt:lpstr>
      <vt:lpstr>Wingdings</vt:lpstr>
      <vt:lpstr>Wingdings 3</vt:lpstr>
      <vt:lpstr>Madison</vt:lpstr>
      <vt:lpstr>Medical Design 16x9</vt:lpstr>
      <vt:lpstr>Wisp</vt:lpstr>
      <vt:lpstr>BlobVTI</vt:lpstr>
      <vt:lpstr>Office Theme</vt:lpstr>
      <vt:lpstr>Berlin</vt:lpstr>
      <vt:lpstr>CitationVTI</vt:lpstr>
      <vt:lpstr>1_Office Theme</vt:lpstr>
      <vt:lpstr>Circuit</vt:lpstr>
      <vt:lpstr>WHAT IS A SIGNAL?</vt:lpstr>
      <vt:lpstr>TWO TYPES OF SIGNALS</vt:lpstr>
      <vt:lpstr>PERIODIC SIGNALS</vt:lpstr>
      <vt:lpstr>PERIODIC SIGNALS </vt:lpstr>
      <vt:lpstr>NON-PERIODIC SIGNALS</vt:lpstr>
      <vt:lpstr>Continuous-Time Signals wrt Periodicity </vt:lpstr>
      <vt:lpstr>Discrete-Time Signals wrt Periodicity</vt:lpstr>
      <vt:lpstr>Applications of Periodic and Aperiodic waves in DSP </vt:lpstr>
      <vt:lpstr>EVEN SIGNAL</vt:lpstr>
      <vt:lpstr>PowerPoint Presentation</vt:lpstr>
      <vt:lpstr>Even signal in frequency and time domain </vt:lpstr>
      <vt:lpstr>Applications of even signal </vt:lpstr>
      <vt:lpstr>ADVANTAGES OF EVEN SIGNALS</vt:lpstr>
      <vt:lpstr>Limitations of Even signal</vt:lpstr>
      <vt:lpstr>ODD SIGNAL</vt:lpstr>
      <vt:lpstr>ODD SIGNAL</vt:lpstr>
      <vt:lpstr>Filter Basics</vt:lpstr>
      <vt:lpstr>Types of Filters</vt:lpstr>
      <vt:lpstr>Types of FIlters</vt:lpstr>
      <vt:lpstr>PowerPoint Presentation</vt:lpstr>
      <vt:lpstr>PowerPoint Presentation</vt:lpstr>
      <vt:lpstr>High pass Filter</vt:lpstr>
      <vt:lpstr>PowerPoint Presentation</vt:lpstr>
      <vt:lpstr>PowerPoint Presentation</vt:lpstr>
      <vt:lpstr>Bandpass Filter</vt:lpstr>
      <vt:lpstr>PowerPoint Presentation</vt:lpstr>
      <vt:lpstr>PowerPoint Presentation</vt:lpstr>
      <vt:lpstr>Bandstop Filter</vt:lpstr>
      <vt:lpstr>PowerPoint Presentation</vt:lpstr>
      <vt:lpstr>PowerPoint Presentation</vt:lpstr>
      <vt:lpstr>General Principles in Filter Design</vt:lpstr>
      <vt:lpstr>Filter Implementation</vt:lpstr>
      <vt:lpstr>Understanding IIR Filters</vt:lpstr>
      <vt:lpstr>How IIR Filters Work </vt:lpstr>
      <vt:lpstr>Advantages of IIR Filters </vt:lpstr>
      <vt:lpstr>Drawbacks of IIR Filters </vt:lpstr>
      <vt:lpstr>System</vt:lpstr>
      <vt:lpstr>System Blocks</vt:lpstr>
      <vt:lpstr>System Interconnections</vt:lpstr>
      <vt:lpstr>Types of Systems</vt:lpstr>
      <vt:lpstr>Continuous Time System</vt:lpstr>
      <vt:lpstr>Discrete Time System</vt:lpstr>
      <vt:lpstr>System Classifications Based On Properties</vt:lpstr>
      <vt:lpstr>Linear and Non-linear Systems  </vt:lpstr>
      <vt:lpstr>Linear and Non-linear Systems</vt:lpstr>
      <vt:lpstr>Time/Shift Variant and Time/Shift Invariant Systems</vt:lpstr>
      <vt:lpstr>PowerPoint Presentation</vt:lpstr>
      <vt:lpstr>Causal and Non-causal Systems </vt:lpstr>
      <vt:lpstr>System With Memory/ Dynamic and Memoryless/ Static Systems </vt:lpstr>
      <vt:lpstr>Invertible and Non-Invertible Systems  </vt:lpstr>
      <vt:lpstr>Invertible and Non-Invertible Systems  </vt:lpstr>
      <vt:lpstr>Stable and Unstable Systems</vt:lpstr>
      <vt:lpstr>Linear-time Invariant System</vt:lpstr>
      <vt:lpstr>Convolution</vt:lpstr>
      <vt:lpstr>Reason for using Convolution</vt:lpstr>
      <vt:lpstr>1. Understanding System Responses</vt:lpstr>
      <vt:lpstr>2. Signal Processing Magic</vt:lpstr>
      <vt:lpstr>Methods to find discrete Convolution</vt:lpstr>
      <vt:lpstr>Mathematical Representation of Discrete-time Convolution</vt:lpstr>
      <vt:lpstr>Applications of Convolution</vt:lpstr>
      <vt:lpstr>Signal Processing Techniques</vt:lpstr>
      <vt:lpstr>Signal Processing Techniques</vt:lpstr>
      <vt:lpstr>Advantages of Convolution</vt:lpstr>
      <vt:lpstr>Advantages of Convolution</vt:lpstr>
      <vt:lpstr>Real-world examples</vt:lpstr>
      <vt:lpstr>PowerPoint Presentation</vt:lpstr>
      <vt:lpstr>Inverse Laplace transform</vt:lpstr>
      <vt:lpstr>                              DTFT </vt:lpstr>
      <vt:lpstr>DFT</vt:lpstr>
      <vt:lpstr>Discrete Fourier Transform(DFT)</vt:lpstr>
      <vt:lpstr>Properties</vt:lpstr>
      <vt:lpstr>Laplace transform</vt:lpstr>
      <vt:lpstr>Formula</vt:lpstr>
      <vt:lpstr>Linearity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PERIODIC AND NON-PERIODIC SIGNAL, EVEN AND ODD SIGNAL</dc:title>
  <dc:creator>Eesha Ahmed</dc:creator>
  <cp:lastModifiedBy>Ahmad Hassan</cp:lastModifiedBy>
  <cp:revision>26</cp:revision>
  <dcterms:created xsi:type="dcterms:W3CDTF">2023-11-18T02:49:12Z</dcterms:created>
  <dcterms:modified xsi:type="dcterms:W3CDTF">2023-12-18T15:36:09Z</dcterms:modified>
</cp:coreProperties>
</file>